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8"/>
  </p:notesMasterIdLst>
  <p:sldIdLst>
    <p:sldId id="304" r:id="rId2"/>
    <p:sldId id="430" r:id="rId3"/>
    <p:sldId id="432" r:id="rId4"/>
    <p:sldId id="416" r:id="rId5"/>
    <p:sldId id="415" r:id="rId6"/>
    <p:sldId id="434" r:id="rId7"/>
    <p:sldId id="302" r:id="rId8"/>
    <p:sldId id="435" r:id="rId9"/>
    <p:sldId id="436" r:id="rId10"/>
    <p:sldId id="438" r:id="rId11"/>
    <p:sldId id="439" r:id="rId12"/>
    <p:sldId id="433" r:id="rId13"/>
    <p:sldId id="440" r:id="rId14"/>
    <p:sldId id="437" r:id="rId15"/>
    <p:sldId id="429" r:id="rId16"/>
    <p:sldId id="299" r:id="rId17"/>
  </p:sldIdLst>
  <p:sldSz cx="13004800" cy="9753600"/>
  <p:notesSz cx="7077075" cy="8412163"/>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E6"/>
    <a:srgbClr val="663300"/>
    <a:srgbClr val="996633"/>
    <a:srgbClr val="2D2D8A"/>
    <a:srgbClr val="000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40" autoAdjust="0"/>
  </p:normalViewPr>
  <p:slideViewPr>
    <p:cSldViewPr snapToGrid="0">
      <p:cViewPr varScale="1">
        <p:scale>
          <a:sx n="42" d="100"/>
          <a:sy n="42" d="100"/>
        </p:scale>
        <p:origin x="2122" y="58"/>
      </p:cViewPr>
      <p:guideLst>
        <p:guide orient="horz" pos="3072"/>
        <p:guide pos="4096"/>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per" userId="c5274ab7fa42462a" providerId="LiveId" clId="{410FC440-36D4-4020-8939-9079A7A13AF0}"/>
    <pc:docChg chg="undo custSel addSld delSld modSld sldOrd delMainMaster">
      <pc:chgData name="Daniel Roper" userId="c5274ab7fa42462a" providerId="LiveId" clId="{410FC440-36D4-4020-8939-9079A7A13AF0}" dt="2023-06-04T13:21:31.341" v="9606" actId="20577"/>
      <pc:docMkLst>
        <pc:docMk/>
      </pc:docMkLst>
      <pc:sldChg chg="del">
        <pc:chgData name="Daniel Roper" userId="c5274ab7fa42462a" providerId="LiveId" clId="{410FC440-36D4-4020-8939-9079A7A13AF0}" dt="2023-06-02T13:32:56.309" v="782" actId="47"/>
        <pc:sldMkLst>
          <pc:docMk/>
          <pc:sldMk cId="0" sldId="256"/>
        </pc:sldMkLst>
      </pc:sldChg>
      <pc:sldChg chg="del">
        <pc:chgData name="Daniel Roper" userId="c5274ab7fa42462a" providerId="LiveId" clId="{410FC440-36D4-4020-8939-9079A7A13AF0}" dt="2023-06-02T13:32:56.309" v="782" actId="47"/>
        <pc:sldMkLst>
          <pc:docMk/>
          <pc:sldMk cId="0" sldId="259"/>
        </pc:sldMkLst>
      </pc:sldChg>
      <pc:sldChg chg="del">
        <pc:chgData name="Daniel Roper" userId="c5274ab7fa42462a" providerId="LiveId" clId="{410FC440-36D4-4020-8939-9079A7A13AF0}" dt="2023-06-02T13:32:56.309" v="782" actId="47"/>
        <pc:sldMkLst>
          <pc:docMk/>
          <pc:sldMk cId="0" sldId="260"/>
        </pc:sldMkLst>
      </pc:sldChg>
      <pc:sldChg chg="del">
        <pc:chgData name="Daniel Roper" userId="c5274ab7fa42462a" providerId="LiveId" clId="{410FC440-36D4-4020-8939-9079A7A13AF0}" dt="2023-06-02T13:32:56.309" v="782" actId="47"/>
        <pc:sldMkLst>
          <pc:docMk/>
          <pc:sldMk cId="0" sldId="261"/>
        </pc:sldMkLst>
      </pc:sldChg>
      <pc:sldChg chg="del">
        <pc:chgData name="Daniel Roper" userId="c5274ab7fa42462a" providerId="LiveId" clId="{410FC440-36D4-4020-8939-9079A7A13AF0}" dt="2023-06-02T13:32:56.309" v="782" actId="47"/>
        <pc:sldMkLst>
          <pc:docMk/>
          <pc:sldMk cId="0" sldId="262"/>
        </pc:sldMkLst>
      </pc:sldChg>
      <pc:sldChg chg="del">
        <pc:chgData name="Daniel Roper" userId="c5274ab7fa42462a" providerId="LiveId" clId="{410FC440-36D4-4020-8939-9079A7A13AF0}" dt="2023-06-02T13:32:56.309" v="782" actId="47"/>
        <pc:sldMkLst>
          <pc:docMk/>
          <pc:sldMk cId="0" sldId="263"/>
        </pc:sldMkLst>
      </pc:sldChg>
      <pc:sldChg chg="del">
        <pc:chgData name="Daniel Roper" userId="c5274ab7fa42462a" providerId="LiveId" clId="{410FC440-36D4-4020-8939-9079A7A13AF0}" dt="2023-06-02T13:32:56.309" v="782" actId="47"/>
        <pc:sldMkLst>
          <pc:docMk/>
          <pc:sldMk cId="0" sldId="264"/>
        </pc:sldMkLst>
      </pc:sldChg>
      <pc:sldChg chg="del">
        <pc:chgData name="Daniel Roper" userId="c5274ab7fa42462a" providerId="LiveId" clId="{410FC440-36D4-4020-8939-9079A7A13AF0}" dt="2023-06-02T13:32:56.309" v="782" actId="47"/>
        <pc:sldMkLst>
          <pc:docMk/>
          <pc:sldMk cId="0" sldId="265"/>
        </pc:sldMkLst>
      </pc:sldChg>
      <pc:sldChg chg="del">
        <pc:chgData name="Daniel Roper" userId="c5274ab7fa42462a" providerId="LiveId" clId="{410FC440-36D4-4020-8939-9079A7A13AF0}" dt="2023-06-02T13:32:56.309" v="782" actId="47"/>
        <pc:sldMkLst>
          <pc:docMk/>
          <pc:sldMk cId="0" sldId="266"/>
        </pc:sldMkLst>
      </pc:sldChg>
      <pc:sldChg chg="del">
        <pc:chgData name="Daniel Roper" userId="c5274ab7fa42462a" providerId="LiveId" clId="{410FC440-36D4-4020-8939-9079A7A13AF0}" dt="2023-06-02T13:32:56.309" v="782" actId="47"/>
        <pc:sldMkLst>
          <pc:docMk/>
          <pc:sldMk cId="0" sldId="267"/>
        </pc:sldMkLst>
      </pc:sldChg>
      <pc:sldChg chg="del">
        <pc:chgData name="Daniel Roper" userId="c5274ab7fa42462a" providerId="LiveId" clId="{410FC440-36D4-4020-8939-9079A7A13AF0}" dt="2023-06-02T13:32:56.309" v="782" actId="47"/>
        <pc:sldMkLst>
          <pc:docMk/>
          <pc:sldMk cId="0" sldId="268"/>
        </pc:sldMkLst>
      </pc:sldChg>
      <pc:sldChg chg="del">
        <pc:chgData name="Daniel Roper" userId="c5274ab7fa42462a" providerId="LiveId" clId="{410FC440-36D4-4020-8939-9079A7A13AF0}" dt="2023-06-02T13:32:56.309" v="782" actId="47"/>
        <pc:sldMkLst>
          <pc:docMk/>
          <pc:sldMk cId="0" sldId="275"/>
        </pc:sldMkLst>
      </pc:sldChg>
      <pc:sldChg chg="del">
        <pc:chgData name="Daniel Roper" userId="c5274ab7fa42462a" providerId="LiveId" clId="{410FC440-36D4-4020-8939-9079A7A13AF0}" dt="2023-06-02T13:32:56.309" v="782" actId="47"/>
        <pc:sldMkLst>
          <pc:docMk/>
          <pc:sldMk cId="0" sldId="276"/>
        </pc:sldMkLst>
      </pc:sldChg>
      <pc:sldChg chg="del">
        <pc:chgData name="Daniel Roper" userId="c5274ab7fa42462a" providerId="LiveId" clId="{410FC440-36D4-4020-8939-9079A7A13AF0}" dt="2023-06-02T13:32:56.309" v="782" actId="47"/>
        <pc:sldMkLst>
          <pc:docMk/>
          <pc:sldMk cId="0" sldId="277"/>
        </pc:sldMkLst>
      </pc:sldChg>
      <pc:sldChg chg="del">
        <pc:chgData name="Daniel Roper" userId="c5274ab7fa42462a" providerId="LiveId" clId="{410FC440-36D4-4020-8939-9079A7A13AF0}" dt="2023-06-02T13:32:56.309" v="782" actId="47"/>
        <pc:sldMkLst>
          <pc:docMk/>
          <pc:sldMk cId="0" sldId="278"/>
        </pc:sldMkLst>
      </pc:sldChg>
      <pc:sldChg chg="del">
        <pc:chgData name="Daniel Roper" userId="c5274ab7fa42462a" providerId="LiveId" clId="{410FC440-36D4-4020-8939-9079A7A13AF0}" dt="2023-06-02T13:32:56.309" v="782" actId="47"/>
        <pc:sldMkLst>
          <pc:docMk/>
          <pc:sldMk cId="0" sldId="279"/>
        </pc:sldMkLst>
      </pc:sldChg>
      <pc:sldChg chg="del">
        <pc:chgData name="Daniel Roper" userId="c5274ab7fa42462a" providerId="LiveId" clId="{410FC440-36D4-4020-8939-9079A7A13AF0}" dt="2023-06-02T13:32:56.309" v="782" actId="47"/>
        <pc:sldMkLst>
          <pc:docMk/>
          <pc:sldMk cId="0" sldId="280"/>
        </pc:sldMkLst>
      </pc:sldChg>
      <pc:sldChg chg="del">
        <pc:chgData name="Daniel Roper" userId="c5274ab7fa42462a" providerId="LiveId" clId="{410FC440-36D4-4020-8939-9079A7A13AF0}" dt="2023-06-02T13:32:56.309" v="782" actId="47"/>
        <pc:sldMkLst>
          <pc:docMk/>
          <pc:sldMk cId="0" sldId="281"/>
        </pc:sldMkLst>
      </pc:sldChg>
      <pc:sldChg chg="del">
        <pc:chgData name="Daniel Roper" userId="c5274ab7fa42462a" providerId="LiveId" clId="{410FC440-36D4-4020-8939-9079A7A13AF0}" dt="2023-06-02T13:32:56.309" v="782" actId="47"/>
        <pc:sldMkLst>
          <pc:docMk/>
          <pc:sldMk cId="0" sldId="282"/>
        </pc:sldMkLst>
      </pc:sldChg>
      <pc:sldChg chg="del">
        <pc:chgData name="Daniel Roper" userId="c5274ab7fa42462a" providerId="LiveId" clId="{410FC440-36D4-4020-8939-9079A7A13AF0}" dt="2023-06-02T13:32:56.309" v="782" actId="47"/>
        <pc:sldMkLst>
          <pc:docMk/>
          <pc:sldMk cId="0" sldId="283"/>
        </pc:sldMkLst>
      </pc:sldChg>
      <pc:sldChg chg="del">
        <pc:chgData name="Daniel Roper" userId="c5274ab7fa42462a" providerId="LiveId" clId="{410FC440-36D4-4020-8939-9079A7A13AF0}" dt="2023-06-02T13:32:56.309" v="782" actId="47"/>
        <pc:sldMkLst>
          <pc:docMk/>
          <pc:sldMk cId="0" sldId="284"/>
        </pc:sldMkLst>
      </pc:sldChg>
      <pc:sldChg chg="del">
        <pc:chgData name="Daniel Roper" userId="c5274ab7fa42462a" providerId="LiveId" clId="{410FC440-36D4-4020-8939-9079A7A13AF0}" dt="2023-06-02T13:32:56.309" v="782" actId="47"/>
        <pc:sldMkLst>
          <pc:docMk/>
          <pc:sldMk cId="0" sldId="285"/>
        </pc:sldMkLst>
      </pc:sldChg>
      <pc:sldChg chg="del">
        <pc:chgData name="Daniel Roper" userId="c5274ab7fa42462a" providerId="LiveId" clId="{410FC440-36D4-4020-8939-9079A7A13AF0}" dt="2023-06-02T13:32:56.309" v="782" actId="47"/>
        <pc:sldMkLst>
          <pc:docMk/>
          <pc:sldMk cId="0" sldId="286"/>
        </pc:sldMkLst>
      </pc:sldChg>
      <pc:sldChg chg="del">
        <pc:chgData name="Daniel Roper" userId="c5274ab7fa42462a" providerId="LiveId" clId="{410FC440-36D4-4020-8939-9079A7A13AF0}" dt="2023-06-02T13:32:56.309" v="782" actId="47"/>
        <pc:sldMkLst>
          <pc:docMk/>
          <pc:sldMk cId="0" sldId="287"/>
        </pc:sldMkLst>
      </pc:sldChg>
      <pc:sldChg chg="del">
        <pc:chgData name="Daniel Roper" userId="c5274ab7fa42462a" providerId="LiveId" clId="{410FC440-36D4-4020-8939-9079A7A13AF0}" dt="2023-06-02T13:32:56.309" v="782" actId="47"/>
        <pc:sldMkLst>
          <pc:docMk/>
          <pc:sldMk cId="2275028716" sldId="299"/>
        </pc:sldMkLst>
      </pc:sldChg>
      <pc:sldChg chg="modSp mod ord">
        <pc:chgData name="Daniel Roper" userId="c5274ab7fa42462a" providerId="LiveId" clId="{410FC440-36D4-4020-8939-9079A7A13AF0}" dt="2023-06-03T14:53:43.040" v="6547"/>
        <pc:sldMkLst>
          <pc:docMk/>
          <pc:sldMk cId="1977736369" sldId="302"/>
        </pc:sldMkLst>
        <pc:spChg chg="mod">
          <ac:chgData name="Daniel Roper" userId="c5274ab7fa42462a" providerId="LiveId" clId="{410FC440-36D4-4020-8939-9079A7A13AF0}" dt="2023-06-03T13:27:03.456" v="5683" actId="115"/>
          <ac:spMkLst>
            <pc:docMk/>
            <pc:sldMk cId="1977736369" sldId="302"/>
            <ac:spMk id="2" creationId="{CBB059BB-1A9A-06EA-6265-CC7EFF15ABF1}"/>
          </ac:spMkLst>
        </pc:spChg>
        <pc:spChg chg="mod">
          <ac:chgData name="Daniel Roper" userId="c5274ab7fa42462a" providerId="LiveId" clId="{410FC440-36D4-4020-8939-9079A7A13AF0}" dt="2023-06-03T02:19:12.100" v="4901" actId="20577"/>
          <ac:spMkLst>
            <pc:docMk/>
            <pc:sldMk cId="1977736369" sldId="302"/>
            <ac:spMk id="10244" creationId="{48816CDB-4D70-C88C-9DDA-6BC9B834A46B}"/>
          </ac:spMkLst>
        </pc:spChg>
      </pc:sldChg>
      <pc:sldChg chg="modSp mod">
        <pc:chgData name="Daniel Roper" userId="c5274ab7fa42462a" providerId="LiveId" clId="{410FC440-36D4-4020-8939-9079A7A13AF0}" dt="2023-06-01T19:47:17.879" v="29" actId="20577"/>
        <pc:sldMkLst>
          <pc:docMk/>
          <pc:sldMk cId="609922268" sldId="304"/>
        </pc:sldMkLst>
        <pc:spChg chg="mod">
          <ac:chgData name="Daniel Roper" userId="c5274ab7fa42462a" providerId="LiveId" clId="{410FC440-36D4-4020-8939-9079A7A13AF0}" dt="2023-06-01T19:47:17.879" v="29" actId="20577"/>
          <ac:spMkLst>
            <pc:docMk/>
            <pc:sldMk cId="609922268" sldId="304"/>
            <ac:spMk id="2" creationId="{D9B78166-DDF6-D462-4B21-F01EDA7D6683}"/>
          </ac:spMkLst>
        </pc:spChg>
      </pc:sldChg>
      <pc:sldChg chg="del">
        <pc:chgData name="Daniel Roper" userId="c5274ab7fa42462a" providerId="LiveId" clId="{410FC440-36D4-4020-8939-9079A7A13AF0}" dt="2023-06-02T13:32:56.309" v="782" actId="47"/>
        <pc:sldMkLst>
          <pc:docMk/>
          <pc:sldMk cId="1818390456" sldId="352"/>
        </pc:sldMkLst>
      </pc:sldChg>
      <pc:sldChg chg="addSp delSp modSp mod delAnim modAnim modNotesTx">
        <pc:chgData name="Daniel Roper" userId="c5274ab7fa42462a" providerId="LiveId" clId="{410FC440-36D4-4020-8939-9079A7A13AF0}" dt="2023-06-03T17:45:38.220" v="9103" actId="1036"/>
        <pc:sldMkLst>
          <pc:docMk/>
          <pc:sldMk cId="1750462856" sldId="415"/>
        </pc:sldMkLst>
        <pc:spChg chg="del">
          <ac:chgData name="Daniel Roper" userId="c5274ab7fa42462a" providerId="LiveId" clId="{410FC440-36D4-4020-8939-9079A7A13AF0}" dt="2023-06-02T10:32:35.038" v="31" actId="478"/>
          <ac:spMkLst>
            <pc:docMk/>
            <pc:sldMk cId="1750462856" sldId="415"/>
            <ac:spMk id="4" creationId="{727DA576-2F6E-7654-5518-F90504A5627B}"/>
          </ac:spMkLst>
        </pc:spChg>
        <pc:spChg chg="del">
          <ac:chgData name="Daniel Roper" userId="c5274ab7fa42462a" providerId="LiveId" clId="{410FC440-36D4-4020-8939-9079A7A13AF0}" dt="2023-06-02T10:32:28.452" v="30" actId="478"/>
          <ac:spMkLst>
            <pc:docMk/>
            <pc:sldMk cId="1750462856" sldId="415"/>
            <ac:spMk id="5" creationId="{F372EC23-F994-02E0-7A0D-6D3F5AA589E4}"/>
          </ac:spMkLst>
        </pc:spChg>
        <pc:spChg chg="mod">
          <ac:chgData name="Daniel Roper" userId="c5274ab7fa42462a" providerId="LiveId" clId="{410FC440-36D4-4020-8939-9079A7A13AF0}" dt="2023-06-02T21:49:46.231" v="2485" actId="1076"/>
          <ac:spMkLst>
            <pc:docMk/>
            <pc:sldMk cId="1750462856" sldId="415"/>
            <ac:spMk id="6" creationId="{2D65DF2E-F349-8D65-F98F-13E2C2B9144D}"/>
          </ac:spMkLst>
        </pc:spChg>
        <pc:spChg chg="add mod">
          <ac:chgData name="Daniel Roper" userId="c5274ab7fa42462a" providerId="LiveId" clId="{410FC440-36D4-4020-8939-9079A7A13AF0}" dt="2023-06-02T21:43:56.624" v="2439" actId="208"/>
          <ac:spMkLst>
            <pc:docMk/>
            <pc:sldMk cId="1750462856" sldId="415"/>
            <ac:spMk id="7" creationId="{DAF57C7A-355B-F722-F826-25118B3D3CEB}"/>
          </ac:spMkLst>
        </pc:spChg>
        <pc:spChg chg="add mod">
          <ac:chgData name="Daniel Roper" userId="c5274ab7fa42462a" providerId="LiveId" clId="{410FC440-36D4-4020-8939-9079A7A13AF0}" dt="2023-06-02T21:43:49.471" v="2437" actId="208"/>
          <ac:spMkLst>
            <pc:docMk/>
            <pc:sldMk cId="1750462856" sldId="415"/>
            <ac:spMk id="8" creationId="{82E52ED7-8B2C-BAA1-B1CC-4CD5C7F945B8}"/>
          </ac:spMkLst>
        </pc:spChg>
        <pc:spChg chg="add del mod">
          <ac:chgData name="Daniel Roper" userId="c5274ab7fa42462a" providerId="LiveId" clId="{410FC440-36D4-4020-8939-9079A7A13AF0}" dt="2023-06-02T15:01:13.555" v="1536" actId="478"/>
          <ac:spMkLst>
            <pc:docMk/>
            <pc:sldMk cId="1750462856" sldId="415"/>
            <ac:spMk id="9" creationId="{22B799FC-5F8D-AFA8-C220-86A3135AD225}"/>
          </ac:spMkLst>
        </pc:spChg>
        <pc:spChg chg="add mod">
          <ac:chgData name="Daniel Roper" userId="c5274ab7fa42462a" providerId="LiveId" clId="{410FC440-36D4-4020-8939-9079A7A13AF0}" dt="2023-06-02T21:44:09.085" v="2461" actId="1035"/>
          <ac:spMkLst>
            <pc:docMk/>
            <pc:sldMk cId="1750462856" sldId="415"/>
            <ac:spMk id="10" creationId="{67D6B543-D690-9575-996E-0447B1920186}"/>
          </ac:spMkLst>
        </pc:spChg>
        <pc:spChg chg="add del mod">
          <ac:chgData name="Daniel Roper" userId="c5274ab7fa42462a" providerId="LiveId" clId="{410FC440-36D4-4020-8939-9079A7A13AF0}" dt="2023-06-02T15:04:29.476" v="1562" actId="478"/>
          <ac:spMkLst>
            <pc:docMk/>
            <pc:sldMk cId="1750462856" sldId="415"/>
            <ac:spMk id="11" creationId="{E1A68FD5-26A8-D5D7-C174-B848417D7012}"/>
          </ac:spMkLst>
        </pc:spChg>
        <pc:spChg chg="add mod ord">
          <ac:chgData name="Daniel Roper" userId="c5274ab7fa42462a" providerId="LiveId" clId="{410FC440-36D4-4020-8939-9079A7A13AF0}" dt="2023-06-02T21:49:34.286" v="2484" actId="1076"/>
          <ac:spMkLst>
            <pc:docMk/>
            <pc:sldMk cId="1750462856" sldId="415"/>
            <ac:spMk id="14" creationId="{0964891D-AB7E-8A09-6494-6DD169159774}"/>
          </ac:spMkLst>
        </pc:spChg>
        <pc:spChg chg="add mod">
          <ac:chgData name="Daniel Roper" userId="c5274ab7fa42462a" providerId="LiveId" clId="{410FC440-36D4-4020-8939-9079A7A13AF0}" dt="2023-06-03T17:45:22.334" v="9100" actId="115"/>
          <ac:spMkLst>
            <pc:docMk/>
            <pc:sldMk cId="1750462856" sldId="415"/>
            <ac:spMk id="15" creationId="{F3254FD9-3A4C-CBAD-BD8C-C7FE3AD0C03E}"/>
          </ac:spMkLst>
        </pc:spChg>
        <pc:spChg chg="add del">
          <ac:chgData name="Daniel Roper" userId="c5274ab7fa42462a" providerId="LiveId" clId="{410FC440-36D4-4020-8939-9079A7A13AF0}" dt="2023-06-03T13:38:39.956" v="5685" actId="11529"/>
          <ac:spMkLst>
            <pc:docMk/>
            <pc:sldMk cId="1750462856" sldId="415"/>
            <ac:spMk id="16" creationId="{9654BDA1-E38A-5847-90D4-293142FD20AD}"/>
          </ac:spMkLst>
        </pc:spChg>
        <pc:spChg chg="add mod">
          <ac:chgData name="Daniel Roper" userId="c5274ab7fa42462a" providerId="LiveId" clId="{410FC440-36D4-4020-8939-9079A7A13AF0}" dt="2023-06-03T17:45:38.220" v="9103" actId="1036"/>
          <ac:spMkLst>
            <pc:docMk/>
            <pc:sldMk cId="1750462856" sldId="415"/>
            <ac:spMk id="17" creationId="{8C3930BC-7EC1-2C6F-548C-12519A11BAD7}"/>
          </ac:spMkLst>
        </pc:spChg>
        <pc:spChg chg="add mod">
          <ac:chgData name="Daniel Roper" userId="c5274ab7fa42462a" providerId="LiveId" clId="{410FC440-36D4-4020-8939-9079A7A13AF0}" dt="2023-06-03T14:16:37.112" v="6161" actId="14100"/>
          <ac:spMkLst>
            <pc:docMk/>
            <pc:sldMk cId="1750462856" sldId="415"/>
            <ac:spMk id="18" creationId="{3CF4ECB7-EBB5-6743-96CF-F491F20C9577}"/>
          </ac:spMkLst>
        </pc:spChg>
        <pc:picChg chg="add del mod">
          <ac:chgData name="Daniel Roper" userId="c5274ab7fa42462a" providerId="LiveId" clId="{410FC440-36D4-4020-8939-9079A7A13AF0}" dt="2023-06-02T21:29:21.497" v="2406" actId="478"/>
          <ac:picMkLst>
            <pc:docMk/>
            <pc:sldMk cId="1750462856" sldId="415"/>
            <ac:picMk id="3" creationId="{8F583DC2-B826-698A-24FF-DAD568BCD3BE}"/>
          </ac:picMkLst>
        </pc:picChg>
        <pc:picChg chg="add mod ord">
          <ac:chgData name="Daniel Roper" userId="c5274ab7fa42462a" providerId="LiveId" clId="{410FC440-36D4-4020-8939-9079A7A13AF0}" dt="2023-06-03T14:16:50.497" v="6163" actId="1036"/>
          <ac:picMkLst>
            <pc:docMk/>
            <pc:sldMk cId="1750462856" sldId="415"/>
            <ac:picMk id="13" creationId="{28B3BE22-8528-245D-7F68-A7D8E1CA8A80}"/>
          </ac:picMkLst>
        </pc:picChg>
        <pc:cxnChg chg="add mod">
          <ac:chgData name="Daniel Roper" userId="c5274ab7fa42462a" providerId="LiveId" clId="{410FC440-36D4-4020-8939-9079A7A13AF0}" dt="2023-06-03T17:45:38.220" v="9103" actId="1036"/>
          <ac:cxnSpMkLst>
            <pc:docMk/>
            <pc:sldMk cId="1750462856" sldId="415"/>
            <ac:cxnSpMk id="20" creationId="{46CD549C-525C-FFB6-7BE8-1B0383658984}"/>
          </ac:cxnSpMkLst>
        </pc:cxnChg>
      </pc:sldChg>
      <pc:sldChg chg="addSp delSp modSp mod ord modAnim modNotesTx">
        <pc:chgData name="Daniel Roper" userId="c5274ab7fa42462a" providerId="LiveId" clId="{410FC440-36D4-4020-8939-9079A7A13AF0}" dt="2023-06-03T14:46:33.797" v="6522" actId="20577"/>
        <pc:sldMkLst>
          <pc:docMk/>
          <pc:sldMk cId="3190886871" sldId="416"/>
        </pc:sldMkLst>
        <pc:spChg chg="add mod">
          <ac:chgData name="Daniel Roper" userId="c5274ab7fa42462a" providerId="LiveId" clId="{410FC440-36D4-4020-8939-9079A7A13AF0}" dt="2023-06-02T21:19:51.103" v="2346" actId="115"/>
          <ac:spMkLst>
            <pc:docMk/>
            <pc:sldMk cId="3190886871" sldId="416"/>
            <ac:spMk id="2" creationId="{A13C3E96-C83D-058A-83AB-0C658EBE1DA5}"/>
          </ac:spMkLst>
        </pc:spChg>
        <pc:spChg chg="add mod">
          <ac:chgData name="Daniel Roper" userId="c5274ab7fa42462a" providerId="LiveId" clId="{410FC440-36D4-4020-8939-9079A7A13AF0}" dt="2023-06-02T21:21:39.475" v="2376" actId="6549"/>
          <ac:spMkLst>
            <pc:docMk/>
            <pc:sldMk cId="3190886871" sldId="416"/>
            <ac:spMk id="3" creationId="{19545746-3068-B48D-D448-282738B7167E}"/>
          </ac:spMkLst>
        </pc:spChg>
        <pc:spChg chg="mod">
          <ac:chgData name="Daniel Roper" userId="c5274ab7fa42462a" providerId="LiveId" clId="{410FC440-36D4-4020-8939-9079A7A13AF0}" dt="2023-06-02T21:20:01.401" v="2357" actId="1036"/>
          <ac:spMkLst>
            <pc:docMk/>
            <pc:sldMk cId="3190886871" sldId="416"/>
            <ac:spMk id="4" creationId="{727DA576-2F6E-7654-5518-F90504A5627B}"/>
          </ac:spMkLst>
        </pc:spChg>
        <pc:spChg chg="del">
          <ac:chgData name="Daniel Roper" userId="c5274ab7fa42462a" providerId="LiveId" clId="{410FC440-36D4-4020-8939-9079A7A13AF0}" dt="2023-06-02T12:47:52.116" v="62" actId="478"/>
          <ac:spMkLst>
            <pc:docMk/>
            <pc:sldMk cId="3190886871" sldId="416"/>
            <ac:spMk id="5" creationId="{F372EC23-F994-02E0-7A0D-6D3F5AA589E4}"/>
          </ac:spMkLst>
        </pc:spChg>
        <pc:spChg chg="mod">
          <ac:chgData name="Daniel Roper" userId="c5274ab7fa42462a" providerId="LiveId" clId="{410FC440-36D4-4020-8939-9079A7A13AF0}" dt="2023-06-02T21:19:54.732" v="2347" actId="115"/>
          <ac:spMkLst>
            <pc:docMk/>
            <pc:sldMk cId="3190886871" sldId="416"/>
            <ac:spMk id="6" creationId="{2D65DF2E-F349-8D65-F98F-13E2C2B9144D}"/>
          </ac:spMkLst>
        </pc:spChg>
      </pc:sldChg>
      <pc:sldChg chg="del">
        <pc:chgData name="Daniel Roper" userId="c5274ab7fa42462a" providerId="LiveId" clId="{410FC440-36D4-4020-8939-9079A7A13AF0}" dt="2023-06-02T13:32:56.309" v="782" actId="47"/>
        <pc:sldMkLst>
          <pc:docMk/>
          <pc:sldMk cId="1314398396" sldId="417"/>
        </pc:sldMkLst>
      </pc:sldChg>
      <pc:sldChg chg="del">
        <pc:chgData name="Daniel Roper" userId="c5274ab7fa42462a" providerId="LiveId" clId="{410FC440-36D4-4020-8939-9079A7A13AF0}" dt="2023-06-02T13:32:56.309" v="782" actId="47"/>
        <pc:sldMkLst>
          <pc:docMk/>
          <pc:sldMk cId="288357842" sldId="418"/>
        </pc:sldMkLst>
      </pc:sldChg>
      <pc:sldChg chg="del">
        <pc:chgData name="Daniel Roper" userId="c5274ab7fa42462a" providerId="LiveId" clId="{410FC440-36D4-4020-8939-9079A7A13AF0}" dt="2023-06-02T13:32:56.309" v="782" actId="47"/>
        <pc:sldMkLst>
          <pc:docMk/>
          <pc:sldMk cId="1495473290" sldId="424"/>
        </pc:sldMkLst>
      </pc:sldChg>
      <pc:sldChg chg="del">
        <pc:chgData name="Daniel Roper" userId="c5274ab7fa42462a" providerId="LiveId" clId="{410FC440-36D4-4020-8939-9079A7A13AF0}" dt="2023-06-02T13:32:56.309" v="782" actId="47"/>
        <pc:sldMkLst>
          <pc:docMk/>
          <pc:sldMk cId="2710670906" sldId="425"/>
        </pc:sldMkLst>
      </pc:sldChg>
      <pc:sldChg chg="del">
        <pc:chgData name="Daniel Roper" userId="c5274ab7fa42462a" providerId="LiveId" clId="{410FC440-36D4-4020-8939-9079A7A13AF0}" dt="2023-06-02T13:32:56.309" v="782" actId="47"/>
        <pc:sldMkLst>
          <pc:docMk/>
          <pc:sldMk cId="3626382532" sldId="426"/>
        </pc:sldMkLst>
      </pc:sldChg>
      <pc:sldChg chg="del">
        <pc:chgData name="Daniel Roper" userId="c5274ab7fa42462a" providerId="LiveId" clId="{410FC440-36D4-4020-8939-9079A7A13AF0}" dt="2023-06-02T13:32:56.309" v="782" actId="47"/>
        <pc:sldMkLst>
          <pc:docMk/>
          <pc:sldMk cId="1239076199" sldId="427"/>
        </pc:sldMkLst>
      </pc:sldChg>
      <pc:sldChg chg="del">
        <pc:chgData name="Daniel Roper" userId="c5274ab7fa42462a" providerId="LiveId" clId="{410FC440-36D4-4020-8939-9079A7A13AF0}" dt="2023-06-02T13:32:56.309" v="782" actId="47"/>
        <pc:sldMkLst>
          <pc:docMk/>
          <pc:sldMk cId="1531581132" sldId="428"/>
        </pc:sldMkLst>
      </pc:sldChg>
      <pc:sldChg chg="addSp delSp modSp mod modAnim modNotesTx">
        <pc:chgData name="Daniel Roper" userId="c5274ab7fa42462a" providerId="LiveId" clId="{410FC440-36D4-4020-8939-9079A7A13AF0}" dt="2023-06-03T17:56:54.507" v="9428" actId="20577"/>
        <pc:sldMkLst>
          <pc:docMk/>
          <pc:sldMk cId="2964841391" sldId="429"/>
        </pc:sldMkLst>
        <pc:spChg chg="add mod">
          <ac:chgData name="Daniel Roper" userId="c5274ab7fa42462a" providerId="LiveId" clId="{410FC440-36D4-4020-8939-9079A7A13AF0}" dt="2023-06-03T17:43:44.285" v="9086" actId="1035"/>
          <ac:spMkLst>
            <pc:docMk/>
            <pc:sldMk cId="2964841391" sldId="429"/>
            <ac:spMk id="2" creationId="{E2A29EBF-32CC-BD68-F327-4D69C29ECE48}"/>
          </ac:spMkLst>
        </pc:spChg>
        <pc:spChg chg="del mod">
          <ac:chgData name="Daniel Roper" userId="c5274ab7fa42462a" providerId="LiveId" clId="{410FC440-36D4-4020-8939-9079A7A13AF0}" dt="2023-06-03T16:37:05.080" v="7936" actId="478"/>
          <ac:spMkLst>
            <pc:docMk/>
            <pc:sldMk cId="2964841391" sldId="429"/>
            <ac:spMk id="3" creationId="{16666BA6-E2FE-FB16-AB83-7401D86B1E98}"/>
          </ac:spMkLst>
        </pc:spChg>
        <pc:spChg chg="add del mod">
          <ac:chgData name="Daniel Roper" userId="c5274ab7fa42462a" providerId="LiveId" clId="{410FC440-36D4-4020-8939-9079A7A13AF0}" dt="2023-06-03T17:43:56.997" v="9095" actId="478"/>
          <ac:spMkLst>
            <pc:docMk/>
            <pc:sldMk cId="2964841391" sldId="429"/>
            <ac:spMk id="4" creationId="{F32DCC03-2714-4B04-1EE9-EC6BA1C51E13}"/>
          </ac:spMkLst>
        </pc:spChg>
        <pc:spChg chg="add del mod">
          <ac:chgData name="Daniel Roper" userId="c5274ab7fa42462a" providerId="LiveId" clId="{410FC440-36D4-4020-8939-9079A7A13AF0}" dt="2023-06-03T17:44:10.898" v="9097" actId="207"/>
          <ac:spMkLst>
            <pc:docMk/>
            <pc:sldMk cId="2964841391" sldId="429"/>
            <ac:spMk id="5" creationId="{504BFB91-CB4B-A1F3-AB79-71217EA759CC}"/>
          </ac:spMkLst>
        </pc:spChg>
      </pc:sldChg>
      <pc:sldChg chg="addSp delSp modSp mod ord delAnim modAnim modNotesTx">
        <pc:chgData name="Daniel Roper" userId="c5274ab7fa42462a" providerId="LiveId" clId="{410FC440-36D4-4020-8939-9079A7A13AF0}" dt="2023-06-03T15:54:27.301" v="7371" actId="20577"/>
        <pc:sldMkLst>
          <pc:docMk/>
          <pc:sldMk cId="561591899" sldId="430"/>
        </pc:sldMkLst>
        <pc:spChg chg="del">
          <ac:chgData name="Daniel Roper" userId="c5274ab7fa42462a" providerId="LiveId" clId="{410FC440-36D4-4020-8939-9079A7A13AF0}" dt="2023-06-02T13:27:15.432" v="701" actId="478"/>
          <ac:spMkLst>
            <pc:docMk/>
            <pc:sldMk cId="561591899" sldId="430"/>
            <ac:spMk id="2" creationId="{34783CB9-8D28-EC52-EE38-F17BD4126D3F}"/>
          </ac:spMkLst>
        </pc:spChg>
        <pc:spChg chg="mod">
          <ac:chgData name="Daniel Roper" userId="c5274ab7fa42462a" providerId="LiveId" clId="{410FC440-36D4-4020-8939-9079A7A13AF0}" dt="2023-06-03T15:54:27.301" v="7371" actId="20577"/>
          <ac:spMkLst>
            <pc:docMk/>
            <pc:sldMk cId="561591899" sldId="430"/>
            <ac:spMk id="3" creationId="{16666BA6-E2FE-FB16-AB83-7401D86B1E98}"/>
          </ac:spMkLst>
        </pc:spChg>
        <pc:spChg chg="del">
          <ac:chgData name="Daniel Roper" userId="c5274ab7fa42462a" providerId="LiveId" clId="{410FC440-36D4-4020-8939-9079A7A13AF0}" dt="2023-06-02T13:27:10.932" v="699" actId="478"/>
          <ac:spMkLst>
            <pc:docMk/>
            <pc:sldMk cId="561591899" sldId="430"/>
            <ac:spMk id="4" creationId="{88790D27-6E55-2F8B-728D-7D94282A199B}"/>
          </ac:spMkLst>
        </pc:spChg>
        <pc:spChg chg="del">
          <ac:chgData name="Daniel Roper" userId="c5274ab7fa42462a" providerId="LiveId" clId="{410FC440-36D4-4020-8939-9079A7A13AF0}" dt="2023-06-02T13:27:13.026" v="700" actId="478"/>
          <ac:spMkLst>
            <pc:docMk/>
            <pc:sldMk cId="561591899" sldId="430"/>
            <ac:spMk id="5" creationId="{504BFB91-CB4B-A1F3-AB79-71217EA759CC}"/>
          </ac:spMkLst>
        </pc:spChg>
        <pc:spChg chg="mod">
          <ac:chgData name="Daniel Roper" userId="c5274ab7fa42462a" providerId="LiveId" clId="{410FC440-36D4-4020-8939-9079A7A13AF0}" dt="2023-06-02T13:25:54.474" v="691"/>
          <ac:spMkLst>
            <pc:docMk/>
            <pc:sldMk cId="561591899" sldId="430"/>
            <ac:spMk id="6" creationId="{957BA625-24D3-7F76-6898-25572D82794C}"/>
          </ac:spMkLst>
        </pc:spChg>
        <pc:spChg chg="mod">
          <ac:chgData name="Daniel Roper" userId="c5274ab7fa42462a" providerId="LiveId" clId="{410FC440-36D4-4020-8939-9079A7A13AF0}" dt="2023-06-02T21:07:38.883" v="2192" actId="6549"/>
          <ac:spMkLst>
            <pc:docMk/>
            <pc:sldMk cId="561591899" sldId="430"/>
            <ac:spMk id="7" creationId="{59292E63-AE7C-4B75-760F-6B6BB983A45E}"/>
          </ac:spMkLst>
        </pc:spChg>
        <pc:spChg chg="add del mod">
          <ac:chgData name="Daniel Roper" userId="c5274ab7fa42462a" providerId="LiveId" clId="{410FC440-36D4-4020-8939-9079A7A13AF0}" dt="2023-06-02T15:04:23.251" v="1561" actId="478"/>
          <ac:spMkLst>
            <pc:docMk/>
            <pc:sldMk cId="561591899" sldId="430"/>
            <ac:spMk id="8" creationId="{2567DAD3-9CFA-4777-072F-DAEC075909A4}"/>
          </ac:spMkLst>
        </pc:spChg>
        <pc:spChg chg="add del mod">
          <ac:chgData name="Daniel Roper" userId="c5274ab7fa42462a" providerId="LiveId" clId="{410FC440-36D4-4020-8939-9079A7A13AF0}" dt="2023-06-02T15:04:20.675" v="1560" actId="478"/>
          <ac:spMkLst>
            <pc:docMk/>
            <pc:sldMk cId="561591899" sldId="430"/>
            <ac:spMk id="9" creationId="{3CB8AE50-9FE0-2319-E153-84CFE607C98C}"/>
          </ac:spMkLst>
        </pc:spChg>
      </pc:sldChg>
      <pc:sldChg chg="delSp modSp add del mod">
        <pc:chgData name="Daniel Roper" userId="c5274ab7fa42462a" providerId="LiveId" clId="{410FC440-36D4-4020-8939-9079A7A13AF0}" dt="2023-06-02T20:32:09.310" v="2139" actId="47"/>
        <pc:sldMkLst>
          <pc:docMk/>
          <pc:sldMk cId="2984059526" sldId="431"/>
        </pc:sldMkLst>
        <pc:spChg chg="del">
          <ac:chgData name="Daniel Roper" userId="c5274ab7fa42462a" providerId="LiveId" clId="{410FC440-36D4-4020-8939-9079A7A13AF0}" dt="2023-06-02T14:01:11.051" v="1076" actId="478"/>
          <ac:spMkLst>
            <pc:docMk/>
            <pc:sldMk cId="2984059526" sldId="431"/>
            <ac:spMk id="6" creationId="{957BA625-24D3-7F76-6898-25572D82794C}"/>
          </ac:spMkLst>
        </pc:spChg>
        <pc:spChg chg="mod">
          <ac:chgData name="Daniel Roper" userId="c5274ab7fa42462a" providerId="LiveId" clId="{410FC440-36D4-4020-8939-9079A7A13AF0}" dt="2023-06-02T20:08:58.147" v="1588" actId="6549"/>
          <ac:spMkLst>
            <pc:docMk/>
            <pc:sldMk cId="2984059526" sldId="431"/>
            <ac:spMk id="7" creationId="{59292E63-AE7C-4B75-760F-6B6BB983A45E}"/>
          </ac:spMkLst>
        </pc:spChg>
      </pc:sldChg>
      <pc:sldChg chg="addSp modSp add mod ord modAnim modNotesTx">
        <pc:chgData name="Daniel Roper" userId="c5274ab7fa42462a" providerId="LiveId" clId="{410FC440-36D4-4020-8939-9079A7A13AF0}" dt="2023-06-04T12:46:35.776" v="9543" actId="20577"/>
        <pc:sldMkLst>
          <pc:docMk/>
          <pc:sldMk cId="2199339302" sldId="432"/>
        </pc:sldMkLst>
        <pc:spChg chg="add mod">
          <ac:chgData name="Daniel Roper" userId="c5274ab7fa42462a" providerId="LiveId" clId="{410FC440-36D4-4020-8939-9079A7A13AF0}" dt="2023-06-02T21:16:44.104" v="2286" actId="207"/>
          <ac:spMkLst>
            <pc:docMk/>
            <pc:sldMk cId="2199339302" sldId="432"/>
            <ac:spMk id="2" creationId="{23FDC476-0145-E9AF-1A25-64ACDC9C3E89}"/>
          </ac:spMkLst>
        </pc:spChg>
        <pc:spChg chg="mod">
          <ac:chgData name="Daniel Roper" userId="c5274ab7fa42462a" providerId="LiveId" clId="{410FC440-36D4-4020-8939-9079A7A13AF0}" dt="2023-06-02T20:51:23.444" v="2191" actId="1037"/>
          <ac:spMkLst>
            <pc:docMk/>
            <pc:sldMk cId="2199339302" sldId="432"/>
            <ac:spMk id="3" creationId="{16666BA6-E2FE-FB16-AB83-7401D86B1E98}"/>
          </ac:spMkLst>
        </pc:spChg>
        <pc:spChg chg="add mod">
          <ac:chgData name="Daniel Roper" userId="c5274ab7fa42462a" providerId="LiveId" clId="{410FC440-36D4-4020-8939-9079A7A13AF0}" dt="2023-06-02T21:15:51.862" v="2284" actId="6549"/>
          <ac:spMkLst>
            <pc:docMk/>
            <pc:sldMk cId="2199339302" sldId="432"/>
            <ac:spMk id="4" creationId="{ED5499A9-FFEB-3EBB-8703-1530B089D5ED}"/>
          </ac:spMkLst>
        </pc:spChg>
        <pc:spChg chg="add mod">
          <ac:chgData name="Daniel Roper" userId="c5274ab7fa42462a" providerId="LiveId" clId="{410FC440-36D4-4020-8939-9079A7A13AF0}" dt="2023-06-04T12:46:35.776" v="9543" actId="20577"/>
          <ac:spMkLst>
            <pc:docMk/>
            <pc:sldMk cId="2199339302" sldId="432"/>
            <ac:spMk id="5" creationId="{1D15A38F-619C-50A5-92E8-0983238EB33D}"/>
          </ac:spMkLst>
        </pc:spChg>
        <pc:spChg chg="mod">
          <ac:chgData name="Daniel Roper" userId="c5274ab7fa42462a" providerId="LiveId" clId="{410FC440-36D4-4020-8939-9079A7A13AF0}" dt="2023-06-02T21:16:23.060" v="2285" actId="207"/>
          <ac:spMkLst>
            <pc:docMk/>
            <pc:sldMk cId="2199339302" sldId="432"/>
            <ac:spMk id="6" creationId="{957BA625-24D3-7F76-6898-25572D82794C}"/>
          </ac:spMkLst>
        </pc:spChg>
        <pc:spChg chg="mod">
          <ac:chgData name="Daniel Roper" userId="c5274ab7fa42462a" providerId="LiveId" clId="{410FC440-36D4-4020-8939-9079A7A13AF0}" dt="2023-06-04T12:43:27.681" v="9476" actId="20577"/>
          <ac:spMkLst>
            <pc:docMk/>
            <pc:sldMk cId="2199339302" sldId="432"/>
            <ac:spMk id="7" creationId="{59292E63-AE7C-4B75-760F-6B6BB983A45E}"/>
          </ac:spMkLst>
        </pc:spChg>
      </pc:sldChg>
      <pc:sldChg chg="del">
        <pc:chgData name="Daniel Roper" userId="c5274ab7fa42462a" providerId="LiveId" clId="{410FC440-36D4-4020-8939-9079A7A13AF0}" dt="2023-06-02T13:32:40.554" v="781" actId="47"/>
        <pc:sldMkLst>
          <pc:docMk/>
          <pc:sldMk cId="2035764077" sldId="433"/>
        </pc:sldMkLst>
      </pc:sldChg>
      <pc:sldChg chg="addSp delSp modSp new mod ord modAnim modNotesTx">
        <pc:chgData name="Daniel Roper" userId="c5274ab7fa42462a" providerId="LiveId" clId="{410FC440-36D4-4020-8939-9079A7A13AF0}" dt="2023-06-03T15:28:39.376" v="7345"/>
        <pc:sldMkLst>
          <pc:docMk/>
          <pc:sldMk cId="2788739721" sldId="433"/>
        </pc:sldMkLst>
        <pc:spChg chg="add mod">
          <ac:chgData name="Daniel Roper" userId="c5274ab7fa42462a" providerId="LiveId" clId="{410FC440-36D4-4020-8939-9079A7A13AF0}" dt="2023-06-02T23:26:27.078" v="2755" actId="207"/>
          <ac:spMkLst>
            <pc:docMk/>
            <pc:sldMk cId="2788739721" sldId="433"/>
            <ac:spMk id="4" creationId="{3441FF5E-75B7-01D7-34F5-241ECEB9DD39}"/>
          </ac:spMkLst>
        </pc:spChg>
        <pc:spChg chg="add mod">
          <ac:chgData name="Daniel Roper" userId="c5274ab7fa42462a" providerId="LiveId" clId="{410FC440-36D4-4020-8939-9079A7A13AF0}" dt="2023-06-02T23:27:18.433" v="2763" actId="1038"/>
          <ac:spMkLst>
            <pc:docMk/>
            <pc:sldMk cId="2788739721" sldId="433"/>
            <ac:spMk id="5" creationId="{484ACD9C-E133-CAAC-3793-2B226CADA9A0}"/>
          </ac:spMkLst>
        </pc:spChg>
        <pc:spChg chg="add mod">
          <ac:chgData name="Daniel Roper" userId="c5274ab7fa42462a" providerId="LiveId" clId="{410FC440-36D4-4020-8939-9079A7A13AF0}" dt="2023-06-03T15:01:45.016" v="6672" actId="114"/>
          <ac:spMkLst>
            <pc:docMk/>
            <pc:sldMk cId="2788739721" sldId="433"/>
            <ac:spMk id="8" creationId="{6E747AE9-946B-8B05-30E7-134EE5EB3148}"/>
          </ac:spMkLst>
        </pc:spChg>
        <pc:picChg chg="add del mod">
          <ac:chgData name="Daniel Roper" userId="c5274ab7fa42462a" providerId="LiveId" clId="{410FC440-36D4-4020-8939-9079A7A13AF0}" dt="2023-06-02T23:28:45.025" v="2778" actId="478"/>
          <ac:picMkLst>
            <pc:docMk/>
            <pc:sldMk cId="2788739721" sldId="433"/>
            <ac:picMk id="3" creationId="{A810CEC9-0A67-7955-F495-B3F0DE717043}"/>
          </ac:picMkLst>
        </pc:picChg>
        <pc:picChg chg="add del mod">
          <ac:chgData name="Daniel Roper" userId="c5274ab7fa42462a" providerId="LiveId" clId="{410FC440-36D4-4020-8939-9079A7A13AF0}" dt="2023-06-03T11:32:22.639" v="5339" actId="478"/>
          <ac:picMkLst>
            <pc:docMk/>
            <pc:sldMk cId="2788739721" sldId="433"/>
            <ac:picMk id="7" creationId="{350B5BAC-6518-AB29-46BD-D7A19B0C64F3}"/>
          </ac:picMkLst>
        </pc:picChg>
      </pc:sldChg>
      <pc:sldChg chg="add del">
        <pc:chgData name="Daniel Roper" userId="c5274ab7fa42462a" providerId="LiveId" clId="{410FC440-36D4-4020-8939-9079A7A13AF0}" dt="2023-06-02T21:21:59.993" v="2377" actId="47"/>
        <pc:sldMkLst>
          <pc:docMk/>
          <pc:sldMk cId="3620364534" sldId="433"/>
        </pc:sldMkLst>
      </pc:sldChg>
      <pc:sldChg chg="addSp modSp add mod ord modAnim">
        <pc:chgData name="Daniel Roper" userId="c5274ab7fa42462a" providerId="LiveId" clId="{410FC440-36D4-4020-8939-9079A7A13AF0}" dt="2023-06-03T00:36:26.940" v="3502" actId="14100"/>
        <pc:sldMkLst>
          <pc:docMk/>
          <pc:sldMk cId="286684842" sldId="434"/>
        </pc:sldMkLst>
        <pc:spChg chg="add mod">
          <ac:chgData name="Daniel Roper" userId="c5274ab7fa42462a" providerId="LiveId" clId="{410FC440-36D4-4020-8939-9079A7A13AF0}" dt="2023-06-03T00:36:26.940" v="3502" actId="14100"/>
          <ac:spMkLst>
            <pc:docMk/>
            <pc:sldMk cId="286684842" sldId="434"/>
            <ac:spMk id="2" creationId="{523DC6B2-3603-C95A-9B07-9F5A6D2096F4}"/>
          </ac:spMkLst>
        </pc:spChg>
        <pc:spChg chg="mod">
          <ac:chgData name="Daniel Roper" userId="c5274ab7fa42462a" providerId="LiveId" clId="{410FC440-36D4-4020-8939-9079A7A13AF0}" dt="2023-06-02T23:52:48.561" v="3252" actId="6549"/>
          <ac:spMkLst>
            <pc:docMk/>
            <pc:sldMk cId="286684842" sldId="434"/>
            <ac:spMk id="3" creationId="{16666BA6-E2FE-FB16-AB83-7401D86B1E98}"/>
          </ac:spMkLst>
        </pc:spChg>
        <pc:spChg chg="mod">
          <ac:chgData name="Daniel Roper" userId="c5274ab7fa42462a" providerId="LiveId" clId="{410FC440-36D4-4020-8939-9079A7A13AF0}" dt="2023-06-03T00:33:53.967" v="3454"/>
          <ac:spMkLst>
            <pc:docMk/>
            <pc:sldMk cId="286684842" sldId="434"/>
            <ac:spMk id="5" creationId="{504BFB91-CB4B-A1F3-AB79-71217EA759CC}"/>
          </ac:spMkLst>
        </pc:spChg>
      </pc:sldChg>
      <pc:sldChg chg="del">
        <pc:chgData name="Daniel Roper" userId="c5274ab7fa42462a" providerId="LiveId" clId="{410FC440-36D4-4020-8939-9079A7A13AF0}" dt="2023-06-02T13:32:39.334" v="780" actId="47"/>
        <pc:sldMkLst>
          <pc:docMk/>
          <pc:sldMk cId="2073608897" sldId="434"/>
        </pc:sldMkLst>
      </pc:sldChg>
      <pc:sldChg chg="delSp modSp add mod delAnim modAnim">
        <pc:chgData name="Daniel Roper" userId="c5274ab7fa42462a" providerId="LiveId" clId="{410FC440-36D4-4020-8939-9079A7A13AF0}" dt="2023-06-03T01:11:02.690" v="4166" actId="313"/>
        <pc:sldMkLst>
          <pc:docMk/>
          <pc:sldMk cId="813482902" sldId="435"/>
        </pc:sldMkLst>
        <pc:spChg chg="del">
          <ac:chgData name="Daniel Roper" userId="c5274ab7fa42462a" providerId="LiveId" clId="{410FC440-36D4-4020-8939-9079A7A13AF0}" dt="2023-06-03T00:56:17.052" v="3547" actId="478"/>
          <ac:spMkLst>
            <pc:docMk/>
            <pc:sldMk cId="813482902" sldId="435"/>
            <ac:spMk id="2" creationId="{523DC6B2-3603-C95A-9B07-9F5A6D2096F4}"/>
          </ac:spMkLst>
        </pc:spChg>
        <pc:spChg chg="mod">
          <ac:chgData name="Daniel Roper" userId="c5274ab7fa42462a" providerId="LiveId" clId="{410FC440-36D4-4020-8939-9079A7A13AF0}" dt="2023-06-03T00:55:52.330" v="3546" actId="14100"/>
          <ac:spMkLst>
            <pc:docMk/>
            <pc:sldMk cId="813482902" sldId="435"/>
            <ac:spMk id="3" creationId="{16666BA6-E2FE-FB16-AB83-7401D86B1E98}"/>
          </ac:spMkLst>
        </pc:spChg>
        <pc:spChg chg="mod">
          <ac:chgData name="Daniel Roper" userId="c5274ab7fa42462a" providerId="LiveId" clId="{410FC440-36D4-4020-8939-9079A7A13AF0}" dt="2023-06-03T01:11:02.690" v="4166" actId="313"/>
          <ac:spMkLst>
            <pc:docMk/>
            <pc:sldMk cId="813482902" sldId="435"/>
            <ac:spMk id="5" creationId="{504BFB91-CB4B-A1F3-AB79-71217EA759CC}"/>
          </ac:spMkLst>
        </pc:spChg>
      </pc:sldChg>
      <pc:sldChg chg="del">
        <pc:chgData name="Daniel Roper" userId="c5274ab7fa42462a" providerId="LiveId" clId="{410FC440-36D4-4020-8939-9079A7A13AF0}" dt="2023-06-02T13:32:29.792" v="779" actId="47"/>
        <pc:sldMkLst>
          <pc:docMk/>
          <pc:sldMk cId="1214932267" sldId="435"/>
        </pc:sldMkLst>
      </pc:sldChg>
      <pc:sldChg chg="modSp add modAnim modNotesTx">
        <pc:chgData name="Daniel Roper" userId="c5274ab7fa42462a" providerId="LiveId" clId="{410FC440-36D4-4020-8939-9079A7A13AF0}" dt="2023-06-04T13:21:31.341" v="9606" actId="20577"/>
        <pc:sldMkLst>
          <pc:docMk/>
          <pc:sldMk cId="57888480" sldId="436"/>
        </pc:sldMkLst>
        <pc:spChg chg="mod">
          <ac:chgData name="Daniel Roper" userId="c5274ab7fa42462a" providerId="LiveId" clId="{410FC440-36D4-4020-8939-9079A7A13AF0}" dt="2023-06-03T13:25:11.906" v="5680" actId="6549"/>
          <ac:spMkLst>
            <pc:docMk/>
            <pc:sldMk cId="57888480" sldId="436"/>
            <ac:spMk id="5" creationId="{504BFB91-CB4B-A1F3-AB79-71217EA759CC}"/>
          </ac:spMkLst>
        </pc:spChg>
      </pc:sldChg>
      <pc:sldChg chg="del">
        <pc:chgData name="Daniel Roper" userId="c5274ab7fa42462a" providerId="LiveId" clId="{410FC440-36D4-4020-8939-9079A7A13AF0}" dt="2023-06-02T13:32:56.309" v="782" actId="47"/>
        <pc:sldMkLst>
          <pc:docMk/>
          <pc:sldMk cId="3536888821" sldId="436"/>
        </pc:sldMkLst>
      </pc:sldChg>
      <pc:sldChg chg="addSp modSp add mod modAnim modNotesTx">
        <pc:chgData name="Daniel Roper" userId="c5274ab7fa42462a" providerId="LiveId" clId="{410FC440-36D4-4020-8939-9079A7A13AF0}" dt="2023-06-03T17:49:25.298" v="9205" actId="313"/>
        <pc:sldMkLst>
          <pc:docMk/>
          <pc:sldMk cId="916838829" sldId="437"/>
        </pc:sldMkLst>
        <pc:spChg chg="add mod">
          <ac:chgData name="Daniel Roper" userId="c5274ab7fa42462a" providerId="LiveId" clId="{410FC440-36D4-4020-8939-9079A7A13AF0}" dt="2023-06-03T16:34:03.462" v="7925" actId="207"/>
          <ac:spMkLst>
            <pc:docMk/>
            <pc:sldMk cId="916838829" sldId="437"/>
            <ac:spMk id="3" creationId="{4A25D43C-D252-9B2C-EC8D-5BFB3C5BC3D0}"/>
          </ac:spMkLst>
        </pc:spChg>
        <pc:spChg chg="mod">
          <ac:chgData name="Daniel Roper" userId="c5274ab7fa42462a" providerId="LiveId" clId="{410FC440-36D4-4020-8939-9079A7A13AF0}" dt="2023-06-03T16:32:07.130" v="7897" actId="164"/>
          <ac:spMkLst>
            <pc:docMk/>
            <pc:sldMk cId="916838829" sldId="437"/>
            <ac:spMk id="4" creationId="{3441FF5E-75B7-01D7-34F5-241ECEB9DD39}"/>
          </ac:spMkLst>
        </pc:spChg>
        <pc:spChg chg="mod">
          <ac:chgData name="Daniel Roper" userId="c5274ab7fa42462a" providerId="LiveId" clId="{410FC440-36D4-4020-8939-9079A7A13AF0}" dt="2023-06-03T16:32:07.130" v="7897" actId="164"/>
          <ac:spMkLst>
            <pc:docMk/>
            <pc:sldMk cId="916838829" sldId="437"/>
            <ac:spMk id="5" creationId="{484ACD9C-E133-CAAC-3793-2B226CADA9A0}"/>
          </ac:spMkLst>
        </pc:spChg>
        <pc:grpChg chg="add mod">
          <ac:chgData name="Daniel Roper" userId="c5274ab7fa42462a" providerId="LiveId" clId="{410FC440-36D4-4020-8939-9079A7A13AF0}" dt="2023-06-03T16:35:37.626" v="7934" actId="164"/>
          <ac:grpSpMkLst>
            <pc:docMk/>
            <pc:sldMk cId="916838829" sldId="437"/>
            <ac:grpSpMk id="2" creationId="{C145BB64-398F-5581-4CDA-C9A2C980D998}"/>
          </ac:grpSpMkLst>
        </pc:grpChg>
        <pc:grpChg chg="add mod">
          <ac:chgData name="Daniel Roper" userId="c5274ab7fa42462a" providerId="LiveId" clId="{410FC440-36D4-4020-8939-9079A7A13AF0}" dt="2023-06-03T16:35:37.626" v="7934" actId="164"/>
          <ac:grpSpMkLst>
            <pc:docMk/>
            <pc:sldMk cId="916838829" sldId="437"/>
            <ac:grpSpMk id="11" creationId="{2BA99EF3-8392-785E-7DE9-249CEFD9BC84}"/>
          </ac:grpSpMkLst>
        </pc:grpChg>
        <pc:picChg chg="mod">
          <ac:chgData name="Daniel Roper" userId="c5274ab7fa42462a" providerId="LiveId" clId="{410FC440-36D4-4020-8939-9079A7A13AF0}" dt="2023-06-03T16:32:07.130" v="7897" actId="164"/>
          <ac:picMkLst>
            <pc:docMk/>
            <pc:sldMk cId="916838829" sldId="437"/>
            <ac:picMk id="7" creationId="{350B5BAC-6518-AB29-46BD-D7A19B0C64F3}"/>
          </ac:picMkLst>
        </pc:picChg>
        <pc:cxnChg chg="add mod">
          <ac:chgData name="Daniel Roper" userId="c5274ab7fa42462a" providerId="LiveId" clId="{410FC440-36D4-4020-8939-9079A7A13AF0}" dt="2023-06-03T16:35:37.626" v="7934" actId="164"/>
          <ac:cxnSpMkLst>
            <pc:docMk/>
            <pc:sldMk cId="916838829" sldId="437"/>
            <ac:cxnSpMk id="8" creationId="{FFD32EF8-681A-D46D-0F59-51BA88D4173B}"/>
          </ac:cxnSpMkLst>
        </pc:cxnChg>
        <pc:cxnChg chg="add mod">
          <ac:chgData name="Daniel Roper" userId="c5274ab7fa42462a" providerId="LiveId" clId="{410FC440-36D4-4020-8939-9079A7A13AF0}" dt="2023-06-03T16:35:37.626" v="7934" actId="164"/>
          <ac:cxnSpMkLst>
            <pc:docMk/>
            <pc:sldMk cId="916838829" sldId="437"/>
            <ac:cxnSpMk id="9" creationId="{644DD41F-0C04-BC8E-8BAC-F3C922AAE944}"/>
          </ac:cxnSpMkLst>
        </pc:cxnChg>
      </pc:sldChg>
      <pc:sldChg chg="del">
        <pc:chgData name="Daniel Roper" userId="c5274ab7fa42462a" providerId="LiveId" clId="{410FC440-36D4-4020-8939-9079A7A13AF0}" dt="2023-06-02T13:32:56.309" v="782" actId="47"/>
        <pc:sldMkLst>
          <pc:docMk/>
          <pc:sldMk cId="2027443104" sldId="437"/>
        </pc:sldMkLst>
      </pc:sldChg>
      <pc:sldChg chg="addSp delSp modSp add mod ord modAnim modNotesTx">
        <pc:chgData name="Daniel Roper" userId="c5274ab7fa42462a" providerId="LiveId" clId="{410FC440-36D4-4020-8939-9079A7A13AF0}" dt="2023-06-03T16:21:30.777" v="7661" actId="20577"/>
        <pc:sldMkLst>
          <pc:docMk/>
          <pc:sldMk cId="3828674897" sldId="438"/>
        </pc:sldMkLst>
        <pc:spChg chg="add mod">
          <ac:chgData name="Daniel Roper" userId="c5274ab7fa42462a" providerId="LiveId" clId="{410FC440-36D4-4020-8939-9079A7A13AF0}" dt="2023-06-03T16:01:37.420" v="7386" actId="1036"/>
          <ac:spMkLst>
            <pc:docMk/>
            <pc:sldMk cId="3828674897" sldId="438"/>
            <ac:spMk id="2" creationId="{CD589068-F41C-2384-DE22-B4E551B26FF1}"/>
          </ac:spMkLst>
        </pc:spChg>
        <pc:spChg chg="mod">
          <ac:chgData name="Daniel Roper" userId="c5274ab7fa42462a" providerId="LiveId" clId="{410FC440-36D4-4020-8939-9079A7A13AF0}" dt="2023-06-03T13:18:55.096" v="5456" actId="20577"/>
          <ac:spMkLst>
            <pc:docMk/>
            <pc:sldMk cId="3828674897" sldId="438"/>
            <ac:spMk id="3" creationId="{16666BA6-E2FE-FB16-AB83-7401D86B1E98}"/>
          </ac:spMkLst>
        </pc:spChg>
        <pc:spChg chg="del">
          <ac:chgData name="Daniel Roper" userId="c5274ab7fa42462a" providerId="LiveId" clId="{410FC440-36D4-4020-8939-9079A7A13AF0}" dt="2023-06-03T14:56:15.388" v="6548" actId="478"/>
          <ac:spMkLst>
            <pc:docMk/>
            <pc:sldMk cId="3828674897" sldId="438"/>
            <ac:spMk id="6" creationId="{957BA625-24D3-7F76-6898-25572D82794C}"/>
          </ac:spMkLst>
        </pc:spChg>
        <pc:spChg chg="mod">
          <ac:chgData name="Daniel Roper" userId="c5274ab7fa42462a" providerId="LiveId" clId="{410FC440-36D4-4020-8939-9079A7A13AF0}" dt="2023-06-03T16:03:27.869" v="7397" actId="20577"/>
          <ac:spMkLst>
            <pc:docMk/>
            <pc:sldMk cId="3828674897" sldId="438"/>
            <ac:spMk id="7" creationId="{59292E63-AE7C-4B75-760F-6B6BB983A45E}"/>
          </ac:spMkLst>
        </pc:spChg>
      </pc:sldChg>
      <pc:sldChg chg="del">
        <pc:chgData name="Daniel Roper" userId="c5274ab7fa42462a" providerId="LiveId" clId="{410FC440-36D4-4020-8939-9079A7A13AF0}" dt="2023-06-02T13:32:56.309" v="782" actId="47"/>
        <pc:sldMkLst>
          <pc:docMk/>
          <pc:sldMk cId="3301765394" sldId="439"/>
        </pc:sldMkLst>
      </pc:sldChg>
      <pc:sldChg chg="modSp add mod modNotesTx">
        <pc:chgData name="Daniel Roper" userId="c5274ab7fa42462a" providerId="LiveId" clId="{410FC440-36D4-4020-8939-9079A7A13AF0}" dt="2023-06-03T16:21:36.673" v="7662" actId="20577"/>
        <pc:sldMkLst>
          <pc:docMk/>
          <pc:sldMk cId="3934077282" sldId="439"/>
        </pc:sldMkLst>
        <pc:spChg chg="mod">
          <ac:chgData name="Daniel Roper" userId="c5274ab7fa42462a" providerId="LiveId" clId="{410FC440-36D4-4020-8939-9079A7A13AF0}" dt="2023-06-03T15:25:50.810" v="7238" actId="115"/>
          <ac:spMkLst>
            <pc:docMk/>
            <pc:sldMk cId="3934077282" sldId="439"/>
            <ac:spMk id="2" creationId="{CD589068-F41C-2384-DE22-B4E551B26FF1}"/>
          </ac:spMkLst>
        </pc:spChg>
        <pc:spChg chg="mod">
          <ac:chgData name="Daniel Roper" userId="c5274ab7fa42462a" providerId="LiveId" clId="{410FC440-36D4-4020-8939-9079A7A13AF0}" dt="2023-06-03T15:25:21.420" v="7235" actId="255"/>
          <ac:spMkLst>
            <pc:docMk/>
            <pc:sldMk cId="3934077282" sldId="439"/>
            <ac:spMk id="7" creationId="{59292E63-AE7C-4B75-760F-6B6BB983A45E}"/>
          </ac:spMkLst>
        </pc:spChg>
      </pc:sldChg>
      <pc:sldChg chg="del">
        <pc:chgData name="Daniel Roper" userId="c5274ab7fa42462a" providerId="LiveId" clId="{410FC440-36D4-4020-8939-9079A7A13AF0}" dt="2023-06-02T13:32:56.309" v="782" actId="47"/>
        <pc:sldMkLst>
          <pc:docMk/>
          <pc:sldMk cId="438689662" sldId="440"/>
        </pc:sldMkLst>
      </pc:sldChg>
      <pc:sldChg chg="addSp modSp new mod modAnim">
        <pc:chgData name="Daniel Roper" userId="c5274ab7fa42462a" providerId="LiveId" clId="{410FC440-36D4-4020-8939-9079A7A13AF0}" dt="2023-06-03T16:23:00.417" v="7672" actId="20577"/>
        <pc:sldMkLst>
          <pc:docMk/>
          <pc:sldMk cId="2313828438" sldId="440"/>
        </pc:sldMkLst>
        <pc:spChg chg="add mod">
          <ac:chgData name="Daniel Roper" userId="c5274ab7fa42462a" providerId="LiveId" clId="{410FC440-36D4-4020-8939-9079A7A13AF0}" dt="2023-06-03T16:23:00.417" v="7672" actId="20577"/>
          <ac:spMkLst>
            <pc:docMk/>
            <pc:sldMk cId="2313828438" sldId="440"/>
            <ac:spMk id="2" creationId="{49763069-ED52-E3E7-B133-F296C6B39896}"/>
          </ac:spMkLst>
        </pc:spChg>
        <pc:spChg chg="add mod">
          <ac:chgData name="Daniel Roper" userId="c5274ab7fa42462a" providerId="LiveId" clId="{410FC440-36D4-4020-8939-9079A7A13AF0}" dt="2023-06-03T16:17:02.759" v="7623" actId="1076"/>
          <ac:spMkLst>
            <pc:docMk/>
            <pc:sldMk cId="2313828438" sldId="440"/>
            <ac:spMk id="3" creationId="{35D324F4-B213-E30C-007E-A1055E872962}"/>
          </ac:spMkLst>
        </pc:spChg>
        <pc:spChg chg="add mod">
          <ac:chgData name="Daniel Roper" userId="c5274ab7fa42462a" providerId="LiveId" clId="{410FC440-36D4-4020-8939-9079A7A13AF0}" dt="2023-06-03T16:16:59.949" v="7622" actId="1076"/>
          <ac:spMkLst>
            <pc:docMk/>
            <pc:sldMk cId="2313828438" sldId="440"/>
            <ac:spMk id="4" creationId="{29F7CFEE-D352-788F-E5CA-64F774B502B0}"/>
          </ac:spMkLst>
        </pc:spChg>
      </pc:sldChg>
      <pc:sldChg chg="del">
        <pc:chgData name="Daniel Roper" userId="c5274ab7fa42462a" providerId="LiveId" clId="{410FC440-36D4-4020-8939-9079A7A13AF0}" dt="2023-06-02T13:32:56.309" v="782" actId="47"/>
        <pc:sldMkLst>
          <pc:docMk/>
          <pc:sldMk cId="1995266917" sldId="441"/>
        </pc:sldMkLst>
      </pc:sldChg>
      <pc:sldChg chg="del">
        <pc:chgData name="Daniel Roper" userId="c5274ab7fa42462a" providerId="LiveId" clId="{410FC440-36D4-4020-8939-9079A7A13AF0}" dt="2023-06-02T13:32:56.309" v="782" actId="47"/>
        <pc:sldMkLst>
          <pc:docMk/>
          <pc:sldMk cId="2312272719" sldId="442"/>
        </pc:sldMkLst>
      </pc:sldChg>
      <pc:sldChg chg="del">
        <pc:chgData name="Daniel Roper" userId="c5274ab7fa42462a" providerId="LiveId" clId="{410FC440-36D4-4020-8939-9079A7A13AF0}" dt="2023-06-02T13:32:56.309" v="782" actId="47"/>
        <pc:sldMkLst>
          <pc:docMk/>
          <pc:sldMk cId="3167890276" sldId="443"/>
        </pc:sldMkLst>
      </pc:sldChg>
      <pc:sldChg chg="del">
        <pc:chgData name="Daniel Roper" userId="c5274ab7fa42462a" providerId="LiveId" clId="{410FC440-36D4-4020-8939-9079A7A13AF0}" dt="2023-06-02T13:32:56.309" v="782" actId="47"/>
        <pc:sldMkLst>
          <pc:docMk/>
          <pc:sldMk cId="2841837551" sldId="444"/>
        </pc:sldMkLst>
      </pc:sldChg>
      <pc:sldChg chg="del">
        <pc:chgData name="Daniel Roper" userId="c5274ab7fa42462a" providerId="LiveId" clId="{410FC440-36D4-4020-8939-9079A7A13AF0}" dt="2023-06-02T13:32:56.309" v="782" actId="47"/>
        <pc:sldMkLst>
          <pc:docMk/>
          <pc:sldMk cId="1588369739" sldId="445"/>
        </pc:sldMkLst>
      </pc:sldChg>
      <pc:sldChg chg="del">
        <pc:chgData name="Daniel Roper" userId="c5274ab7fa42462a" providerId="LiveId" clId="{410FC440-36D4-4020-8939-9079A7A13AF0}" dt="2023-06-02T13:32:56.309" v="782" actId="47"/>
        <pc:sldMkLst>
          <pc:docMk/>
          <pc:sldMk cId="1107043574" sldId="446"/>
        </pc:sldMkLst>
      </pc:sldChg>
      <pc:sldChg chg="del">
        <pc:chgData name="Daniel Roper" userId="c5274ab7fa42462a" providerId="LiveId" clId="{410FC440-36D4-4020-8939-9079A7A13AF0}" dt="2023-06-02T13:32:56.309" v="782" actId="47"/>
        <pc:sldMkLst>
          <pc:docMk/>
          <pc:sldMk cId="3602895184" sldId="447"/>
        </pc:sldMkLst>
      </pc:sldChg>
      <pc:sldChg chg="del">
        <pc:chgData name="Daniel Roper" userId="c5274ab7fa42462a" providerId="LiveId" clId="{410FC440-36D4-4020-8939-9079A7A13AF0}" dt="2023-06-02T13:32:56.309" v="782" actId="47"/>
        <pc:sldMkLst>
          <pc:docMk/>
          <pc:sldMk cId="0" sldId="448"/>
        </pc:sldMkLst>
      </pc:sldChg>
      <pc:sldChg chg="del">
        <pc:chgData name="Daniel Roper" userId="c5274ab7fa42462a" providerId="LiveId" clId="{410FC440-36D4-4020-8939-9079A7A13AF0}" dt="2023-06-02T13:32:56.309" v="782" actId="47"/>
        <pc:sldMkLst>
          <pc:docMk/>
          <pc:sldMk cId="2116582952" sldId="449"/>
        </pc:sldMkLst>
      </pc:sldChg>
      <pc:sldChg chg="del">
        <pc:chgData name="Daniel Roper" userId="c5274ab7fa42462a" providerId="LiveId" clId="{410FC440-36D4-4020-8939-9079A7A13AF0}" dt="2023-06-02T13:32:56.309" v="782" actId="47"/>
        <pc:sldMkLst>
          <pc:docMk/>
          <pc:sldMk cId="3173912154" sldId="450"/>
        </pc:sldMkLst>
      </pc:sldChg>
      <pc:sldChg chg="del">
        <pc:chgData name="Daniel Roper" userId="c5274ab7fa42462a" providerId="LiveId" clId="{410FC440-36D4-4020-8939-9079A7A13AF0}" dt="2023-06-02T13:32:56.309" v="782" actId="47"/>
        <pc:sldMkLst>
          <pc:docMk/>
          <pc:sldMk cId="1472095153" sldId="451"/>
        </pc:sldMkLst>
      </pc:sldChg>
      <pc:sldMasterChg chg="del delSldLayout">
        <pc:chgData name="Daniel Roper" userId="c5274ab7fa42462a" providerId="LiveId" clId="{410FC440-36D4-4020-8939-9079A7A13AF0}" dt="2023-06-02T13:32:56.309" v="782" actId="47"/>
        <pc:sldMasterMkLst>
          <pc:docMk/>
          <pc:sldMasterMk cId="0" sldId="2147483653"/>
        </pc:sldMasterMkLst>
        <pc:sldLayoutChg chg="del">
          <pc:chgData name="Daniel Roper" userId="c5274ab7fa42462a" providerId="LiveId" clId="{410FC440-36D4-4020-8939-9079A7A13AF0}" dt="2023-06-02T13:32:56.309" v="782" actId="47"/>
          <pc:sldLayoutMkLst>
            <pc:docMk/>
            <pc:sldMasterMk cId="0" sldId="2147483653"/>
            <pc:sldLayoutMk cId="379827075" sldId="2147483709"/>
          </pc:sldLayoutMkLst>
        </pc:sldLayoutChg>
        <pc:sldLayoutChg chg="del">
          <pc:chgData name="Daniel Roper" userId="c5274ab7fa42462a" providerId="LiveId" clId="{410FC440-36D4-4020-8939-9079A7A13AF0}" dt="2023-06-02T13:32:56.309" v="782" actId="47"/>
          <pc:sldLayoutMkLst>
            <pc:docMk/>
            <pc:sldMasterMk cId="0" sldId="2147483653"/>
            <pc:sldLayoutMk cId="3212070818" sldId="2147483710"/>
          </pc:sldLayoutMkLst>
        </pc:sldLayoutChg>
        <pc:sldLayoutChg chg="del">
          <pc:chgData name="Daniel Roper" userId="c5274ab7fa42462a" providerId="LiveId" clId="{410FC440-36D4-4020-8939-9079A7A13AF0}" dt="2023-06-02T13:32:56.309" v="782" actId="47"/>
          <pc:sldLayoutMkLst>
            <pc:docMk/>
            <pc:sldMasterMk cId="0" sldId="2147483653"/>
            <pc:sldLayoutMk cId="533501120" sldId="2147483711"/>
          </pc:sldLayoutMkLst>
        </pc:sldLayoutChg>
        <pc:sldLayoutChg chg="del">
          <pc:chgData name="Daniel Roper" userId="c5274ab7fa42462a" providerId="LiveId" clId="{410FC440-36D4-4020-8939-9079A7A13AF0}" dt="2023-06-02T13:32:56.309" v="782" actId="47"/>
          <pc:sldLayoutMkLst>
            <pc:docMk/>
            <pc:sldMasterMk cId="0" sldId="2147483653"/>
            <pc:sldLayoutMk cId="3451463130" sldId="2147483712"/>
          </pc:sldLayoutMkLst>
        </pc:sldLayoutChg>
        <pc:sldLayoutChg chg="del">
          <pc:chgData name="Daniel Roper" userId="c5274ab7fa42462a" providerId="LiveId" clId="{410FC440-36D4-4020-8939-9079A7A13AF0}" dt="2023-06-02T13:32:56.309" v="782" actId="47"/>
          <pc:sldLayoutMkLst>
            <pc:docMk/>
            <pc:sldMasterMk cId="0" sldId="2147483653"/>
            <pc:sldLayoutMk cId="1772132970" sldId="2147483713"/>
          </pc:sldLayoutMkLst>
        </pc:sldLayoutChg>
        <pc:sldLayoutChg chg="del">
          <pc:chgData name="Daniel Roper" userId="c5274ab7fa42462a" providerId="LiveId" clId="{410FC440-36D4-4020-8939-9079A7A13AF0}" dt="2023-06-02T13:32:56.309" v="782" actId="47"/>
          <pc:sldLayoutMkLst>
            <pc:docMk/>
            <pc:sldMasterMk cId="0" sldId="2147483653"/>
            <pc:sldLayoutMk cId="1517888277" sldId="2147483714"/>
          </pc:sldLayoutMkLst>
        </pc:sldLayoutChg>
        <pc:sldLayoutChg chg="del">
          <pc:chgData name="Daniel Roper" userId="c5274ab7fa42462a" providerId="LiveId" clId="{410FC440-36D4-4020-8939-9079A7A13AF0}" dt="2023-06-02T13:32:56.309" v="782" actId="47"/>
          <pc:sldLayoutMkLst>
            <pc:docMk/>
            <pc:sldMasterMk cId="0" sldId="2147483653"/>
            <pc:sldLayoutMk cId="3961473850" sldId="2147483715"/>
          </pc:sldLayoutMkLst>
        </pc:sldLayoutChg>
        <pc:sldLayoutChg chg="del">
          <pc:chgData name="Daniel Roper" userId="c5274ab7fa42462a" providerId="LiveId" clId="{410FC440-36D4-4020-8939-9079A7A13AF0}" dt="2023-06-02T13:32:56.309" v="782" actId="47"/>
          <pc:sldLayoutMkLst>
            <pc:docMk/>
            <pc:sldMasterMk cId="0" sldId="2147483653"/>
            <pc:sldLayoutMk cId="239801422" sldId="2147483716"/>
          </pc:sldLayoutMkLst>
        </pc:sldLayoutChg>
        <pc:sldLayoutChg chg="del">
          <pc:chgData name="Daniel Roper" userId="c5274ab7fa42462a" providerId="LiveId" clId="{410FC440-36D4-4020-8939-9079A7A13AF0}" dt="2023-06-02T13:32:56.309" v="782" actId="47"/>
          <pc:sldLayoutMkLst>
            <pc:docMk/>
            <pc:sldMasterMk cId="0" sldId="2147483653"/>
            <pc:sldLayoutMk cId="3493450876" sldId="2147483717"/>
          </pc:sldLayoutMkLst>
        </pc:sldLayoutChg>
        <pc:sldLayoutChg chg="del">
          <pc:chgData name="Daniel Roper" userId="c5274ab7fa42462a" providerId="LiveId" clId="{410FC440-36D4-4020-8939-9079A7A13AF0}" dt="2023-06-02T13:32:56.309" v="782" actId="47"/>
          <pc:sldLayoutMkLst>
            <pc:docMk/>
            <pc:sldMasterMk cId="0" sldId="2147483653"/>
            <pc:sldLayoutMk cId="2900710235" sldId="2147483718"/>
          </pc:sldLayoutMkLst>
        </pc:sldLayoutChg>
        <pc:sldLayoutChg chg="del">
          <pc:chgData name="Daniel Roper" userId="c5274ab7fa42462a" providerId="LiveId" clId="{410FC440-36D4-4020-8939-9079A7A13AF0}" dt="2023-06-02T13:32:56.309" v="782" actId="47"/>
          <pc:sldLayoutMkLst>
            <pc:docMk/>
            <pc:sldMasterMk cId="0" sldId="2147483653"/>
            <pc:sldLayoutMk cId="3179778465"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869B0561-C0B6-47C0-B88F-03EE27A8B690}" type="datetimeFigureOut">
              <a:rPr lang="en-US" smtClean="0"/>
              <a:t>6/4/2023</a:t>
            </a:fld>
            <a:endParaRPr lang="en-US"/>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1</a:t>
            </a:fld>
            <a:endParaRPr lang="en-US"/>
          </a:p>
        </p:txBody>
      </p:sp>
    </p:spTree>
    <p:extLst>
      <p:ext uri="{BB962C8B-B14F-4D97-AF65-F5344CB8AC3E}">
        <p14:creationId xmlns:p14="http://schemas.microsoft.com/office/powerpoint/2010/main" val="1567259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9960ADB-A01A-46F9-9A7D-0F64F369A3B3}" type="slidenum">
              <a:rPr lang="en-US" smtClean="0"/>
              <a:t>11</a:t>
            </a:fld>
            <a:endParaRPr lang="en-US"/>
          </a:p>
        </p:txBody>
      </p:sp>
    </p:spTree>
    <p:extLst>
      <p:ext uri="{BB962C8B-B14F-4D97-AF65-F5344CB8AC3E}">
        <p14:creationId xmlns:p14="http://schemas.microsoft.com/office/powerpoint/2010/main" val="3133591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Scriptures have a lot to say about commitment and integrity and keeping our promises no matter what.</a:t>
            </a:r>
          </a:p>
        </p:txBody>
      </p:sp>
      <p:sp>
        <p:nvSpPr>
          <p:cNvPr id="4" name="Slide Number Placeholder 3"/>
          <p:cNvSpPr>
            <a:spLocks noGrp="1"/>
          </p:cNvSpPr>
          <p:nvPr>
            <p:ph type="sldNum" sz="quarter" idx="5"/>
          </p:nvPr>
        </p:nvSpPr>
        <p:spPr/>
        <p:txBody>
          <a:bodyPr/>
          <a:lstStyle/>
          <a:p>
            <a:fld id="{49960ADB-A01A-46F9-9A7D-0F64F369A3B3}" type="slidenum">
              <a:rPr lang="en-US" smtClean="0"/>
              <a:t>12</a:t>
            </a:fld>
            <a:endParaRPr lang="en-US"/>
          </a:p>
        </p:txBody>
      </p:sp>
    </p:spTree>
    <p:extLst>
      <p:ext uri="{BB962C8B-B14F-4D97-AF65-F5344CB8AC3E}">
        <p14:creationId xmlns:p14="http://schemas.microsoft.com/office/powerpoint/2010/main" val="94027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sng" strike="noStrike" kern="1200" cap="none" spc="0" normalizeH="0" baseline="0" noProof="0" dirty="0">
                <a:ln>
                  <a:noFill/>
                </a:ln>
                <a:solidFill>
                  <a:srgbClr val="002060"/>
                </a:solidFill>
                <a:effectLst/>
                <a:uLnTx/>
                <a:uFillTx/>
                <a:latin typeface="Calibri" panose="020F0502020204030204"/>
                <a:ea typeface="+mn-ea"/>
                <a:cs typeface="+mn-cs"/>
              </a:rPr>
              <a:t>Traits We Should All Develop as Christians</a:t>
            </a:r>
          </a:p>
          <a:p>
            <a:r>
              <a:rPr lang="en-US" dirty="0"/>
              <a:t>Gary Thomas called Second Thessalonians 3:5 “One of the most poetic lines in Scripture,” one he wished every husband and wife would display in a prominent place in their home.</a:t>
            </a:r>
          </a:p>
          <a:p>
            <a:r>
              <a:rPr lang="en-US" dirty="0"/>
              <a:t>We need to love like God loves and persevere as Christ persevered.</a:t>
            </a:r>
          </a:p>
        </p:txBody>
      </p:sp>
      <p:sp>
        <p:nvSpPr>
          <p:cNvPr id="4" name="Slide Number Placeholder 3"/>
          <p:cNvSpPr>
            <a:spLocks noGrp="1"/>
          </p:cNvSpPr>
          <p:nvPr>
            <p:ph type="sldNum" sz="quarter" idx="5"/>
          </p:nvPr>
        </p:nvSpPr>
        <p:spPr/>
        <p:txBody>
          <a:bodyPr/>
          <a:lstStyle/>
          <a:p>
            <a:fld id="{49960ADB-A01A-46F9-9A7D-0F64F369A3B3}" type="slidenum">
              <a:rPr lang="en-US" smtClean="0"/>
              <a:t>14</a:t>
            </a:fld>
            <a:endParaRPr lang="en-US"/>
          </a:p>
        </p:txBody>
      </p:sp>
    </p:spTree>
    <p:extLst>
      <p:ext uri="{BB962C8B-B14F-4D97-AF65-F5344CB8AC3E}">
        <p14:creationId xmlns:p14="http://schemas.microsoft.com/office/powerpoint/2010/main" val="1353079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word of Christ dwell in you richly” – Col. 3:16 / “Be filled with the Spirit” – Eph. 5:18</a:t>
            </a:r>
          </a:p>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15</a:t>
            </a:fld>
            <a:endParaRPr lang="en-US"/>
          </a:p>
        </p:txBody>
      </p:sp>
    </p:spTree>
    <p:extLst>
      <p:ext uri="{BB962C8B-B14F-4D97-AF65-F5344CB8AC3E}">
        <p14:creationId xmlns:p14="http://schemas.microsoft.com/office/powerpoint/2010/main" val="141627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Suzerain – “</a:t>
            </a:r>
            <a:r>
              <a:rPr lang="en-US" dirty="0" err="1"/>
              <a:t>soo-zer-uhn</a:t>
            </a:r>
            <a:r>
              <a:rPr lang="en-US" dirty="0"/>
              <a:t>”</a:t>
            </a:r>
          </a:p>
        </p:txBody>
      </p:sp>
      <p:sp>
        <p:nvSpPr>
          <p:cNvPr id="4" name="Slide Number Placeholder 3"/>
          <p:cNvSpPr>
            <a:spLocks noGrp="1"/>
          </p:cNvSpPr>
          <p:nvPr>
            <p:ph type="sldNum" sz="quarter" idx="5"/>
          </p:nvPr>
        </p:nvSpPr>
        <p:spPr/>
        <p:txBody>
          <a:bodyPr/>
          <a:lstStyle/>
          <a:p>
            <a:fld id="{49960ADB-A01A-46F9-9A7D-0F64F369A3B3}" type="slidenum">
              <a:rPr lang="en-US" smtClean="0"/>
              <a:t>2</a:t>
            </a:fld>
            <a:endParaRPr lang="en-US"/>
          </a:p>
        </p:txBody>
      </p:sp>
    </p:spTree>
    <p:extLst>
      <p:ext uri="{BB962C8B-B14F-4D97-AF65-F5344CB8AC3E}">
        <p14:creationId xmlns:p14="http://schemas.microsoft.com/office/powerpoint/2010/main" val="50665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“Burr-</a:t>
            </a:r>
            <a:r>
              <a:rPr lang="en-US" b="1" dirty="0"/>
              <a:t>eat</a:t>
            </a:r>
            <a:r>
              <a:rPr lang="en-US" dirty="0"/>
              <a:t>”  To make a covenant was literally in Hebrew “cut the meat”</a:t>
            </a:r>
          </a:p>
          <a:p>
            <a:endParaRPr lang="en-US" dirty="0"/>
          </a:p>
          <a:p>
            <a:r>
              <a:rPr lang="en-US" dirty="0"/>
              <a:t>“Dee-</a:t>
            </a:r>
            <a:r>
              <a:rPr lang="en-US" dirty="0" err="1"/>
              <a:t>ath</a:t>
            </a:r>
            <a:r>
              <a:rPr lang="en-US" dirty="0"/>
              <a:t>-</a:t>
            </a:r>
            <a:r>
              <a:rPr lang="en-US" b="1" dirty="0"/>
              <a:t>ay</a:t>
            </a:r>
            <a:r>
              <a:rPr lang="en-US" dirty="0"/>
              <a:t>’-kay”</a:t>
            </a:r>
          </a:p>
        </p:txBody>
      </p:sp>
      <p:sp>
        <p:nvSpPr>
          <p:cNvPr id="4" name="Slide Number Placeholder 3"/>
          <p:cNvSpPr>
            <a:spLocks noGrp="1"/>
          </p:cNvSpPr>
          <p:nvPr>
            <p:ph type="sldNum" sz="quarter" idx="5"/>
          </p:nvPr>
        </p:nvSpPr>
        <p:spPr/>
        <p:txBody>
          <a:bodyPr/>
          <a:lstStyle/>
          <a:p>
            <a:fld id="{49960ADB-A01A-46F9-9A7D-0F64F369A3B3}" type="slidenum">
              <a:rPr lang="en-US" smtClean="0"/>
              <a:t>3</a:t>
            </a:fld>
            <a:endParaRPr lang="en-US"/>
          </a:p>
        </p:txBody>
      </p:sp>
    </p:spTree>
    <p:extLst>
      <p:ext uri="{BB962C8B-B14F-4D97-AF65-F5344CB8AC3E}">
        <p14:creationId xmlns:p14="http://schemas.microsoft.com/office/powerpoint/2010/main" val="250268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Abraham and Abimelech made a covenant of peace at Beersheba, which means “well of the oath”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God’s covenants have an associated symbol or reminder attached to them – rainbow / circumcision / Passover &amp; Sabbath / David’s throne / Lord’s Supper &amp; Baptism</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64548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Marriage is described in several Bible passages as a covenant, but it’s not just between the man and the woman.  God is a party to the marriage covenant and binds the two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couple make vows to each other, but they are also making promises to God. (Traditional wedding  ceremonies begin with the man and woman facing the minister as he has them pledge their intent.  Later, they turn and face each other and make more vows and exchange rings).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1745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9960ADB-A01A-46F9-9A7D-0F64F369A3B3}" type="slidenum">
              <a:rPr lang="en-US" smtClean="0"/>
              <a:t>6</a:t>
            </a:fld>
            <a:endParaRPr lang="en-US"/>
          </a:p>
        </p:txBody>
      </p:sp>
    </p:spTree>
    <p:extLst>
      <p:ext uri="{BB962C8B-B14F-4D97-AF65-F5344CB8AC3E}">
        <p14:creationId xmlns:p14="http://schemas.microsoft.com/office/powerpoint/2010/main" val="43510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9960ADB-A01A-46F9-9A7D-0F64F369A3B3}" type="slidenum">
              <a:rPr lang="en-US" smtClean="0"/>
              <a:t>8</a:t>
            </a:fld>
            <a:endParaRPr lang="en-US"/>
          </a:p>
        </p:txBody>
      </p:sp>
    </p:spTree>
    <p:extLst>
      <p:ext uri="{BB962C8B-B14F-4D97-AF65-F5344CB8AC3E}">
        <p14:creationId xmlns:p14="http://schemas.microsoft.com/office/powerpoint/2010/main" val="368254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modern view is that marriage is “just a piece of paper.”  The idea is that a relationship should sizzle with sexual attraction and emotion and any sense of duty to a legal commitment would actually stifle those feelings.  That’s the view of many who see marriage as confining and archaic.  But rather than being confining, marriage provides security and freedom.  Tough times like when Ulysses had himself tied to the mast.  </a:t>
            </a:r>
          </a:p>
        </p:txBody>
      </p:sp>
      <p:sp>
        <p:nvSpPr>
          <p:cNvPr id="4" name="Slide Number Placeholder 3"/>
          <p:cNvSpPr>
            <a:spLocks noGrp="1"/>
          </p:cNvSpPr>
          <p:nvPr>
            <p:ph type="sldNum" sz="quarter" idx="5"/>
          </p:nvPr>
        </p:nvSpPr>
        <p:spPr/>
        <p:txBody>
          <a:bodyPr/>
          <a:lstStyle/>
          <a:p>
            <a:fld id="{49960ADB-A01A-46F9-9A7D-0F64F369A3B3}" type="slidenum">
              <a:rPr lang="en-US" smtClean="0"/>
              <a:t>9</a:t>
            </a:fld>
            <a:endParaRPr lang="en-US"/>
          </a:p>
        </p:txBody>
      </p:sp>
    </p:spTree>
    <p:extLst>
      <p:ext uri="{BB962C8B-B14F-4D97-AF65-F5344CB8AC3E}">
        <p14:creationId xmlns:p14="http://schemas.microsoft.com/office/powerpoint/2010/main" val="300497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9960ADB-A01A-46F9-9A7D-0F64F369A3B3}" type="slidenum">
              <a:rPr lang="en-US" smtClean="0"/>
              <a:t>10</a:t>
            </a:fld>
            <a:endParaRPr lang="en-US"/>
          </a:p>
        </p:txBody>
      </p:sp>
    </p:spTree>
    <p:extLst>
      <p:ext uri="{BB962C8B-B14F-4D97-AF65-F5344CB8AC3E}">
        <p14:creationId xmlns:p14="http://schemas.microsoft.com/office/powerpoint/2010/main" val="90103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dirty="0">
                <a:effectLst>
                  <a:outerShdw blurRad="38100" dist="38100" dir="2700000" algn="tl">
                    <a:srgbClr val="C0C0C0"/>
                  </a:outerShdw>
                </a:effectLst>
              </a:rPr>
              <a:t>Married:</a:t>
            </a:r>
            <a:br>
              <a:rPr lang="en-US" sz="7200" b="1" dirty="0">
                <a:effectLst>
                  <a:outerShdw blurRad="38100" dist="38100" dir="2700000" algn="tl">
                    <a:srgbClr val="C0C0C0"/>
                  </a:outerShdw>
                </a:effectLst>
              </a:rPr>
            </a:br>
            <a:r>
              <a:rPr lang="en-US" sz="720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
        <p:nvSpPr>
          <p:cNvPr id="2" name="TextBox 1">
            <a:extLst>
              <a:ext uri="{FF2B5EF4-FFF2-40B4-BE49-F238E27FC236}">
                <a16:creationId xmlns:a16="http://schemas.microsoft.com/office/drawing/2014/main" id="{D9B78166-DDF6-D462-4B21-F01EDA7D6683}"/>
              </a:ext>
            </a:extLst>
          </p:cNvPr>
          <p:cNvSpPr txBox="1"/>
          <p:nvPr/>
        </p:nvSpPr>
        <p:spPr>
          <a:xfrm rot="847696">
            <a:off x="-510321" y="6196190"/>
            <a:ext cx="13938514" cy="923330"/>
          </a:xfrm>
          <a:prstGeom prst="rect">
            <a:avLst/>
          </a:prstGeom>
          <a:solidFill>
            <a:schemeClr val="bg1"/>
          </a:solidFill>
        </p:spPr>
        <p:txBody>
          <a:bodyPr wrap="square" rtlCol="0">
            <a:spAutoFit/>
          </a:bodyPr>
          <a:lstStyle/>
          <a:p>
            <a:pPr algn="ctr"/>
            <a:r>
              <a:rPr lang="en-US" sz="54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Permanent Covenant of Marriage</a:t>
            </a:r>
          </a:p>
        </p:txBody>
      </p:sp>
    </p:spTree>
    <p:extLst>
      <p:ext uri="{BB962C8B-B14F-4D97-AF65-F5344CB8AC3E}">
        <p14:creationId xmlns:p14="http://schemas.microsoft.com/office/powerpoint/2010/main" val="6099222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929290" y="154152"/>
            <a:ext cx="11430000" cy="825500"/>
          </a:xfrm>
        </p:spPr>
        <p:txBody>
          <a:bodyPr/>
          <a:lstStyle/>
          <a:p>
            <a:pPr algn="ctr"/>
            <a:r>
              <a:rPr lang="en-US" b="1" dirty="0">
                <a:solidFill>
                  <a:srgbClr val="FF0000"/>
                </a:solidFill>
                <a:effectLst>
                  <a:outerShdw blurRad="38100" dist="38100" dir="2700000" algn="tl">
                    <a:srgbClr val="000000">
                      <a:alpha val="43137"/>
                    </a:srgbClr>
                  </a:outerShdw>
                </a:effectLst>
              </a:rPr>
              <a:t>The Power of Promising</a:t>
            </a:r>
          </a:p>
        </p:txBody>
      </p:sp>
      <p:sp>
        <p:nvSpPr>
          <p:cNvPr id="7" name="TextBox 6">
            <a:extLst>
              <a:ext uri="{FF2B5EF4-FFF2-40B4-BE49-F238E27FC236}">
                <a16:creationId xmlns:a16="http://schemas.microsoft.com/office/drawing/2014/main" id="{59292E63-AE7C-4B75-760F-6B6BB983A45E}"/>
              </a:ext>
            </a:extLst>
          </p:cNvPr>
          <p:cNvSpPr txBox="1"/>
          <p:nvPr/>
        </p:nvSpPr>
        <p:spPr>
          <a:xfrm>
            <a:off x="866227" y="791464"/>
            <a:ext cx="11272346" cy="5663089"/>
          </a:xfrm>
          <a:prstGeom prst="rect">
            <a:avLst/>
          </a:prstGeom>
          <a:solidFill>
            <a:schemeClr val="bg1"/>
          </a:solidFill>
          <a:ln>
            <a:solidFill>
              <a:schemeClr val="tx2"/>
            </a:solidFill>
          </a:ln>
        </p:spPr>
        <p:txBody>
          <a:bodyPr wrap="square" rtlCol="0">
            <a:spAutoFit/>
          </a:bodyPr>
          <a:lstStyle/>
          <a:p>
            <a:r>
              <a:rPr lang="en-US" sz="3000" b="1" dirty="0">
                <a:solidFill>
                  <a:srgbClr val="2D2D8A"/>
                </a:solidFill>
              </a:rPr>
              <a:t>“Vows keep you from simply running out too quickly. They give love a chance and create stability so the feelings of love, always very fitful and fragile in the early months and years, can grow strong and deep over time. They enable your passion to grow in breadth and depth, because they give us the security necessary to open our hearts and speak vulnerably and truthfully without being afraid that our partner will simply walk away... It is the signing of that “piece of paper,” or walking through animal parts, or stomping on the glass, or jumping the broomstick, or whatever way your culture provides to make a solemn, public vow to which you are held accountable. Love and law go hand in hand. That’s because, according to the Bible, marriage is essentially a covenant.”</a:t>
            </a:r>
            <a:r>
              <a:rPr lang="en-US" sz="3200" b="1" dirty="0">
                <a:solidFill>
                  <a:srgbClr val="2D2D8A"/>
                </a:solidFill>
              </a:rPr>
              <a:t> - </a:t>
            </a:r>
            <a:r>
              <a:rPr lang="en-US" sz="2800" dirty="0">
                <a:solidFill>
                  <a:schemeClr val="tx2"/>
                </a:solidFill>
              </a:rPr>
              <a:t>Tim Keller, </a:t>
            </a:r>
            <a:r>
              <a:rPr lang="en-US" sz="2800" i="1" dirty="0">
                <a:solidFill>
                  <a:schemeClr val="tx2"/>
                </a:solidFill>
              </a:rPr>
              <a:t>The Meaning of Marriage</a:t>
            </a:r>
            <a:endParaRPr lang="en-US" sz="3200" b="1" dirty="0">
              <a:solidFill>
                <a:srgbClr val="2D2D8A"/>
              </a:solidFill>
            </a:endParaRPr>
          </a:p>
        </p:txBody>
      </p:sp>
      <p:sp>
        <p:nvSpPr>
          <p:cNvPr id="2" name="TextBox 1">
            <a:extLst>
              <a:ext uri="{FF2B5EF4-FFF2-40B4-BE49-F238E27FC236}">
                <a16:creationId xmlns:a16="http://schemas.microsoft.com/office/drawing/2014/main" id="{CD589068-F41C-2384-DE22-B4E551B26FF1}"/>
              </a:ext>
            </a:extLst>
          </p:cNvPr>
          <p:cNvSpPr txBox="1"/>
          <p:nvPr/>
        </p:nvSpPr>
        <p:spPr>
          <a:xfrm>
            <a:off x="866227" y="6491129"/>
            <a:ext cx="11272346" cy="1969770"/>
          </a:xfrm>
          <a:prstGeom prst="rect">
            <a:avLst/>
          </a:prstGeom>
          <a:solidFill>
            <a:schemeClr val="bg1"/>
          </a:solidFill>
          <a:ln>
            <a:solidFill>
              <a:schemeClr val="tx2"/>
            </a:solidFill>
          </a:ln>
        </p:spPr>
        <p:txBody>
          <a:bodyPr wrap="square" rtlCol="0">
            <a:spAutoFit/>
          </a:bodyPr>
          <a:lstStyle/>
          <a:p>
            <a:r>
              <a:rPr lang="en-US" sz="3000" b="1" dirty="0">
                <a:solidFill>
                  <a:srgbClr val="2D2D8A"/>
                </a:solidFill>
              </a:rPr>
              <a:t>“Like everything which is not the involuntary result of fleeting emotion but the creation of time and will, any marriage, happy or unhappy, is infinitely more interesting than any romance, however passionate.” </a:t>
            </a:r>
            <a:r>
              <a:rPr lang="en-US" sz="3200" b="1" dirty="0">
                <a:solidFill>
                  <a:srgbClr val="2D2D8A"/>
                </a:solidFill>
              </a:rPr>
              <a:t>– </a:t>
            </a:r>
            <a:r>
              <a:rPr lang="en-US" sz="2800" dirty="0">
                <a:solidFill>
                  <a:srgbClr val="000000"/>
                </a:solidFill>
              </a:rPr>
              <a:t>W. H. Auden, </a:t>
            </a:r>
            <a:r>
              <a:rPr lang="en-US" sz="2800" i="1" dirty="0">
                <a:solidFill>
                  <a:srgbClr val="000000"/>
                </a:solidFill>
              </a:rPr>
              <a:t>A Certain World: A Commonplace Book</a:t>
            </a:r>
            <a:endParaRPr lang="en-US" sz="3200" b="1" dirty="0">
              <a:solidFill>
                <a:srgbClr val="2D2D8A"/>
              </a:solidFill>
            </a:endParaRPr>
          </a:p>
        </p:txBody>
      </p:sp>
    </p:spTree>
    <p:extLst>
      <p:ext uri="{BB962C8B-B14F-4D97-AF65-F5344CB8AC3E}">
        <p14:creationId xmlns:p14="http://schemas.microsoft.com/office/powerpoint/2010/main" val="3828674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929290" y="154152"/>
            <a:ext cx="11430000" cy="825500"/>
          </a:xfrm>
        </p:spPr>
        <p:txBody>
          <a:bodyPr/>
          <a:lstStyle/>
          <a:p>
            <a:pPr algn="ctr"/>
            <a:r>
              <a:rPr lang="en-US" b="1" dirty="0">
                <a:solidFill>
                  <a:srgbClr val="FF0000"/>
                </a:solidFill>
                <a:effectLst>
                  <a:outerShdw blurRad="38100" dist="38100" dir="2700000" algn="tl">
                    <a:srgbClr val="000000">
                      <a:alpha val="43137"/>
                    </a:srgbClr>
                  </a:outerShdw>
                </a:effectLst>
              </a:rPr>
              <a:t>The Power of Promising</a:t>
            </a:r>
          </a:p>
        </p:txBody>
      </p:sp>
      <p:sp>
        <p:nvSpPr>
          <p:cNvPr id="7" name="TextBox 6">
            <a:extLst>
              <a:ext uri="{FF2B5EF4-FFF2-40B4-BE49-F238E27FC236}">
                <a16:creationId xmlns:a16="http://schemas.microsoft.com/office/drawing/2014/main" id="{59292E63-AE7C-4B75-760F-6B6BB983A45E}"/>
              </a:ext>
            </a:extLst>
          </p:cNvPr>
          <p:cNvSpPr txBox="1"/>
          <p:nvPr/>
        </p:nvSpPr>
        <p:spPr>
          <a:xfrm>
            <a:off x="866227" y="828040"/>
            <a:ext cx="11272346" cy="3785652"/>
          </a:xfrm>
          <a:prstGeom prst="rect">
            <a:avLst/>
          </a:prstGeom>
          <a:solidFill>
            <a:schemeClr val="bg1"/>
          </a:solidFill>
        </p:spPr>
        <p:txBody>
          <a:bodyPr wrap="square" rtlCol="0">
            <a:spAutoFit/>
          </a:bodyPr>
          <a:lstStyle/>
          <a:p>
            <a:r>
              <a:rPr lang="en-US" sz="3000" b="1" dirty="0">
                <a:solidFill>
                  <a:srgbClr val="2D2D8A"/>
                </a:solidFill>
              </a:rPr>
              <a:t>When you make a promise to someone, “you have created a small sanctuary of trust within the jungle of unpredictability... I am well aware that much of what I am and what I do is a gift or a curse from my past. But when I make a promise to anyone, I rise above all the conditioning that limits me. No German shepherd ever promised to be there with me. No home computer ever promised to be a loyal help. . . . Only a person can make a promise. And when he does, he is most free.” </a:t>
            </a:r>
            <a:r>
              <a:rPr lang="en-US" sz="2400" dirty="0">
                <a:solidFill>
                  <a:schemeClr val="tx2"/>
                </a:solidFill>
              </a:rPr>
              <a:t>Lewis </a:t>
            </a:r>
            <a:r>
              <a:rPr lang="en-US" sz="2400" dirty="0" err="1">
                <a:solidFill>
                  <a:schemeClr val="tx2"/>
                </a:solidFill>
              </a:rPr>
              <a:t>Smedes</a:t>
            </a:r>
            <a:r>
              <a:rPr lang="en-US" sz="2400" dirty="0">
                <a:solidFill>
                  <a:schemeClr val="tx2"/>
                </a:solidFill>
              </a:rPr>
              <a:t>, </a:t>
            </a:r>
            <a:r>
              <a:rPr lang="en-US" sz="2400" i="1" dirty="0">
                <a:solidFill>
                  <a:schemeClr val="tx2"/>
                </a:solidFill>
              </a:rPr>
              <a:t>Controlling the Unpredictable – The Power of Promising</a:t>
            </a:r>
            <a:endParaRPr lang="en-US" sz="2400" b="1" dirty="0">
              <a:solidFill>
                <a:srgbClr val="2D2D8A"/>
              </a:solidFill>
            </a:endParaRPr>
          </a:p>
        </p:txBody>
      </p:sp>
      <p:sp>
        <p:nvSpPr>
          <p:cNvPr id="2" name="TextBox 1">
            <a:extLst>
              <a:ext uri="{FF2B5EF4-FFF2-40B4-BE49-F238E27FC236}">
                <a16:creationId xmlns:a16="http://schemas.microsoft.com/office/drawing/2014/main" id="{CD589068-F41C-2384-DE22-B4E551B26FF1}"/>
              </a:ext>
            </a:extLst>
          </p:cNvPr>
          <p:cNvSpPr txBox="1"/>
          <p:nvPr/>
        </p:nvSpPr>
        <p:spPr>
          <a:xfrm>
            <a:off x="866227" y="4876800"/>
            <a:ext cx="11272346" cy="3323987"/>
          </a:xfrm>
          <a:prstGeom prst="rect">
            <a:avLst/>
          </a:prstGeom>
          <a:solidFill>
            <a:schemeClr val="bg1"/>
          </a:solidFill>
        </p:spPr>
        <p:txBody>
          <a:bodyPr wrap="square" rtlCol="0">
            <a:spAutoFit/>
          </a:bodyPr>
          <a:lstStyle/>
          <a:p>
            <a:r>
              <a:rPr lang="en-US" sz="3000" b="1" dirty="0">
                <a:solidFill>
                  <a:srgbClr val="2D2D8A"/>
                </a:solidFill>
              </a:rPr>
              <a:t>“</a:t>
            </a:r>
            <a:r>
              <a:rPr lang="en-US" sz="3000" b="1" u="sng" dirty="0">
                <a:solidFill>
                  <a:srgbClr val="2D2D8A"/>
                </a:solidFill>
              </a:rPr>
              <a:t>Commitment</a:t>
            </a:r>
            <a:r>
              <a:rPr lang="en-US" sz="3000" b="1" dirty="0">
                <a:solidFill>
                  <a:srgbClr val="2D2D8A"/>
                </a:solidFill>
              </a:rPr>
              <a:t> is what transforms a promise into reality.  It is the words that speak boldly of your intentions.  It is the actions that speak louder than words.  It is making the time when there is none, coming through time after time, year after year.  Commitment is the stuff character is made of, the power to change the face of things.  It is the daily triumph of integrity over skepticism” </a:t>
            </a:r>
            <a:r>
              <a:rPr lang="en-US" sz="2400" b="1" dirty="0">
                <a:solidFill>
                  <a:srgbClr val="2D2D8A"/>
                </a:solidFill>
              </a:rPr>
              <a:t>– </a:t>
            </a:r>
            <a:r>
              <a:rPr lang="en-US" sz="2400" dirty="0">
                <a:solidFill>
                  <a:srgbClr val="000000"/>
                </a:solidFill>
              </a:rPr>
              <a:t>unattributed quote by Brent Hunter</a:t>
            </a:r>
            <a:endParaRPr lang="en-US" sz="2400" b="1" dirty="0">
              <a:solidFill>
                <a:srgbClr val="2D2D8A"/>
              </a:solidFill>
            </a:endParaRPr>
          </a:p>
        </p:txBody>
      </p:sp>
    </p:spTree>
    <p:extLst>
      <p:ext uri="{BB962C8B-B14F-4D97-AF65-F5344CB8AC3E}">
        <p14:creationId xmlns:p14="http://schemas.microsoft.com/office/powerpoint/2010/main" val="3934077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eveled 3">
            <a:extLst>
              <a:ext uri="{FF2B5EF4-FFF2-40B4-BE49-F238E27FC236}">
                <a16:creationId xmlns:a16="http://schemas.microsoft.com/office/drawing/2014/main" id="{3441FF5E-75B7-01D7-34F5-241ECEB9DD39}"/>
              </a:ext>
            </a:extLst>
          </p:cNvPr>
          <p:cNvSpPr/>
          <p:nvPr/>
        </p:nvSpPr>
        <p:spPr bwMode="auto">
          <a:xfrm>
            <a:off x="921407" y="331076"/>
            <a:ext cx="11161986" cy="7283669"/>
          </a:xfrm>
          <a:prstGeom prst="bevel">
            <a:avLst/>
          </a:prstGeom>
          <a:solidFill>
            <a:srgbClr val="663300"/>
          </a:solidFill>
          <a:ln w="25400" cap="flat" cmpd="sng" algn="ctr">
            <a:solidFill>
              <a:srgbClr val="9966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5" name="Rectangle 4">
            <a:extLst>
              <a:ext uri="{FF2B5EF4-FFF2-40B4-BE49-F238E27FC236}">
                <a16:creationId xmlns:a16="http://schemas.microsoft.com/office/drawing/2014/main" id="{484ACD9C-E133-CAAC-3793-2B226CADA9A0}"/>
              </a:ext>
            </a:extLst>
          </p:cNvPr>
          <p:cNvSpPr/>
          <p:nvPr/>
        </p:nvSpPr>
        <p:spPr bwMode="auto">
          <a:xfrm>
            <a:off x="1891864" y="1277008"/>
            <a:ext cx="9238593" cy="5376041"/>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8" name="TextBox 7">
            <a:extLst>
              <a:ext uri="{FF2B5EF4-FFF2-40B4-BE49-F238E27FC236}">
                <a16:creationId xmlns:a16="http://schemas.microsoft.com/office/drawing/2014/main" id="{6E747AE9-946B-8B05-30E7-134EE5EB3148}"/>
              </a:ext>
            </a:extLst>
          </p:cNvPr>
          <p:cNvSpPr txBox="1"/>
          <p:nvPr/>
        </p:nvSpPr>
        <p:spPr>
          <a:xfrm>
            <a:off x="1891864" y="1277008"/>
            <a:ext cx="9221072" cy="5478423"/>
          </a:xfrm>
          <a:prstGeom prst="rect">
            <a:avLst/>
          </a:prstGeom>
          <a:noFill/>
        </p:spPr>
        <p:txBody>
          <a:bodyPr wrap="square" rtlCol="0">
            <a:spAutoFit/>
          </a:bodyPr>
          <a:lstStyle/>
          <a:p>
            <a:r>
              <a:rPr lang="en-US" sz="4400" i="1" dirty="0">
                <a:solidFill>
                  <a:srgbClr val="002060"/>
                </a:solidFill>
              </a:rPr>
              <a:t>“LORD, who may dwell in your sacred tent? Who may live on your holy mountain? The one whose walk is blameless, who does what is righteous, who speaks the truth from their heart... </a:t>
            </a:r>
            <a:r>
              <a:rPr lang="en-US" sz="4400" b="1" i="1" dirty="0">
                <a:solidFill>
                  <a:srgbClr val="002060"/>
                </a:solidFill>
              </a:rPr>
              <a:t>who keeps an oath even when it hurts, and does not change their mind</a:t>
            </a:r>
            <a:r>
              <a:rPr lang="en-US" sz="4400" i="1" dirty="0">
                <a:solidFill>
                  <a:srgbClr val="002060"/>
                </a:solidFill>
              </a:rPr>
              <a:t>” </a:t>
            </a:r>
            <a:r>
              <a:rPr lang="en-US" dirty="0"/>
              <a:t>– </a:t>
            </a:r>
            <a:r>
              <a:rPr lang="en-US" dirty="0">
                <a:solidFill>
                  <a:schemeClr val="tx2"/>
                </a:solidFill>
              </a:rPr>
              <a:t>Psalm 15:1,2,4b</a:t>
            </a:r>
          </a:p>
        </p:txBody>
      </p:sp>
    </p:spTree>
    <p:extLst>
      <p:ext uri="{BB962C8B-B14F-4D97-AF65-F5344CB8AC3E}">
        <p14:creationId xmlns:p14="http://schemas.microsoft.com/office/powerpoint/2010/main" val="2788739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9763069-ED52-E3E7-B133-F296C6B39896}"/>
              </a:ext>
            </a:extLst>
          </p:cNvPr>
          <p:cNvSpPr txBox="1">
            <a:spLocks/>
          </p:cNvSpPr>
          <p:nvPr/>
        </p:nvSpPr>
        <p:spPr>
          <a:xfrm>
            <a:off x="545242" y="135864"/>
            <a:ext cx="11430000" cy="825500"/>
          </a:xfrm>
          <a:prstGeom prst="rect">
            <a:avLst/>
          </a:prstGeom>
        </p:spPr>
        <p:txBody>
          <a:bodyPr/>
          <a:lst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400" b="1" dirty="0">
                <a:solidFill>
                  <a:srgbClr val="FF0000"/>
                </a:solidFill>
                <a:effectLst>
                  <a:outerShdw blurRad="38100" dist="38100" dir="2700000" algn="tl">
                    <a:srgbClr val="000000">
                      <a:alpha val="43137"/>
                    </a:srgbClr>
                  </a:outerShdw>
                </a:effectLst>
              </a:rPr>
              <a:t>Build a “Sacred History” Together</a:t>
            </a:r>
          </a:p>
        </p:txBody>
      </p:sp>
      <p:sp>
        <p:nvSpPr>
          <p:cNvPr id="3" name="TextBox 2">
            <a:extLst>
              <a:ext uri="{FF2B5EF4-FFF2-40B4-BE49-F238E27FC236}">
                <a16:creationId xmlns:a16="http://schemas.microsoft.com/office/drawing/2014/main" id="{35D324F4-B213-E30C-007E-A1055E872962}"/>
              </a:ext>
            </a:extLst>
          </p:cNvPr>
          <p:cNvSpPr txBox="1"/>
          <p:nvPr/>
        </p:nvSpPr>
        <p:spPr>
          <a:xfrm>
            <a:off x="866227" y="961364"/>
            <a:ext cx="11272346" cy="2431435"/>
          </a:xfrm>
          <a:prstGeom prst="rect">
            <a:avLst/>
          </a:prstGeom>
          <a:solidFill>
            <a:schemeClr val="bg1"/>
          </a:solidFill>
          <a:ln>
            <a:solidFill>
              <a:schemeClr val="tx2"/>
            </a:solidFill>
          </a:ln>
        </p:spPr>
        <p:txBody>
          <a:bodyPr wrap="square" rtlCol="0">
            <a:spAutoFit/>
          </a:bodyPr>
          <a:lstStyle/>
          <a:p>
            <a:r>
              <a:rPr lang="en-US" sz="3000" b="1" dirty="0">
                <a:solidFill>
                  <a:srgbClr val="2D2D8A"/>
                </a:solidFill>
              </a:rPr>
              <a:t>“Half the battle, then, is just keeping our story alive, refusing to quit, believing that if we keep hanging in there, we’re giving God more time and more opportunities to work his grace into our lives. It’s not easy, but it’s sacred and it’s strong, and it leaves a lasting legacy.” </a:t>
            </a:r>
          </a:p>
          <a:p>
            <a:r>
              <a:rPr lang="en-US" sz="3200" b="1" dirty="0">
                <a:solidFill>
                  <a:srgbClr val="2D2D8A"/>
                </a:solidFill>
              </a:rPr>
              <a:t>– </a:t>
            </a:r>
            <a:r>
              <a:rPr lang="en-US" sz="2800" dirty="0">
                <a:solidFill>
                  <a:schemeClr val="tx2"/>
                </a:solidFill>
              </a:rPr>
              <a:t>Gary Thomas, </a:t>
            </a:r>
            <a:r>
              <a:rPr lang="en-US" sz="2800" i="1" dirty="0">
                <a:solidFill>
                  <a:schemeClr val="tx2"/>
                </a:solidFill>
              </a:rPr>
              <a:t>Sacred Marriage</a:t>
            </a:r>
            <a:endParaRPr lang="en-US" sz="3200" b="1" dirty="0">
              <a:solidFill>
                <a:srgbClr val="2D2D8A"/>
              </a:solidFill>
            </a:endParaRPr>
          </a:p>
        </p:txBody>
      </p:sp>
      <p:sp>
        <p:nvSpPr>
          <p:cNvPr id="4" name="TextBox 3">
            <a:extLst>
              <a:ext uri="{FF2B5EF4-FFF2-40B4-BE49-F238E27FC236}">
                <a16:creationId xmlns:a16="http://schemas.microsoft.com/office/drawing/2014/main" id="{29F7CFEE-D352-788F-E5CA-64F774B502B0}"/>
              </a:ext>
            </a:extLst>
          </p:cNvPr>
          <p:cNvSpPr txBox="1"/>
          <p:nvPr/>
        </p:nvSpPr>
        <p:spPr>
          <a:xfrm>
            <a:off x="866227" y="3591261"/>
            <a:ext cx="11272346" cy="4247317"/>
          </a:xfrm>
          <a:prstGeom prst="rect">
            <a:avLst/>
          </a:prstGeom>
          <a:solidFill>
            <a:schemeClr val="bg1"/>
          </a:solidFill>
          <a:ln>
            <a:solidFill>
              <a:schemeClr val="tx2"/>
            </a:solidFill>
          </a:ln>
        </p:spPr>
        <p:txBody>
          <a:bodyPr wrap="square" rtlCol="0">
            <a:spAutoFit/>
          </a:bodyPr>
          <a:lstStyle/>
          <a:p>
            <a:r>
              <a:rPr lang="en-US" sz="3000" b="1" dirty="0">
                <a:solidFill>
                  <a:srgbClr val="2D2D8A"/>
                </a:solidFill>
              </a:rPr>
              <a:t>“Tell your [marital] story. Tell it to your kids, your friends, your brothers and sisters, but especially to each other. The more your story is implanted in your brain, the more it serves as a hedge against the myriad forces that seek to destroy your marriage. Make your story so familiar that it becomes part of the fabric of your being. It should become a legend that is shared through the generations as you grow a family tree that defies all odds and boasts marriage after marriage of stability, strength, and longevity.” </a:t>
            </a:r>
            <a:r>
              <a:rPr lang="en-US" sz="3200" b="1" dirty="0">
                <a:solidFill>
                  <a:srgbClr val="2D2D8A"/>
                </a:solidFill>
              </a:rPr>
              <a:t>– </a:t>
            </a:r>
            <a:r>
              <a:rPr lang="en-US" sz="2800" dirty="0">
                <a:solidFill>
                  <a:schemeClr val="tx2"/>
                </a:solidFill>
              </a:rPr>
              <a:t>Jerry Jenkins, </a:t>
            </a:r>
            <a:r>
              <a:rPr lang="en-US" sz="2800" i="1" dirty="0">
                <a:solidFill>
                  <a:schemeClr val="tx2"/>
                </a:solidFill>
              </a:rPr>
              <a:t>Hedges: Loving Your Marriage Enough to Protect It</a:t>
            </a:r>
            <a:endParaRPr lang="en-US" sz="3200" b="1" dirty="0">
              <a:solidFill>
                <a:srgbClr val="2D2D8A"/>
              </a:solidFill>
            </a:endParaRPr>
          </a:p>
        </p:txBody>
      </p:sp>
    </p:spTree>
    <p:extLst>
      <p:ext uri="{BB962C8B-B14F-4D97-AF65-F5344CB8AC3E}">
        <p14:creationId xmlns:p14="http://schemas.microsoft.com/office/powerpoint/2010/main" val="231382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25D43C-D252-9B2C-EC8D-5BFB3C5BC3D0}"/>
              </a:ext>
            </a:extLst>
          </p:cNvPr>
          <p:cNvSpPr txBox="1">
            <a:spLocks/>
          </p:cNvSpPr>
          <p:nvPr/>
        </p:nvSpPr>
        <p:spPr>
          <a:xfrm>
            <a:off x="823030" y="154152"/>
            <a:ext cx="11484864" cy="943128"/>
          </a:xfrm>
          <a:prstGeom prst="rect">
            <a:avLst/>
          </a:prstGeom>
        </p:spPr>
        <p:txBody>
          <a:bodyPr/>
          <a:lst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u="sng" dirty="0">
                <a:solidFill>
                  <a:srgbClr val="FF0000"/>
                </a:solidFill>
              </a:rPr>
              <a:t>Keys to Remain Committed to Our Marital Covenant:</a:t>
            </a:r>
          </a:p>
        </p:txBody>
      </p:sp>
      <p:grpSp>
        <p:nvGrpSpPr>
          <p:cNvPr id="11" name="Group 10">
            <a:extLst>
              <a:ext uri="{FF2B5EF4-FFF2-40B4-BE49-F238E27FC236}">
                <a16:creationId xmlns:a16="http://schemas.microsoft.com/office/drawing/2014/main" id="{2BA99EF3-8392-785E-7DE9-249CEFD9BC84}"/>
              </a:ext>
            </a:extLst>
          </p:cNvPr>
          <p:cNvGrpSpPr/>
          <p:nvPr/>
        </p:nvGrpSpPr>
        <p:grpSpPr>
          <a:xfrm>
            <a:off x="921407" y="898004"/>
            <a:ext cx="11161986" cy="7283669"/>
            <a:chOff x="921407" y="898004"/>
            <a:chExt cx="11161986" cy="7283669"/>
          </a:xfrm>
        </p:grpSpPr>
        <p:grpSp>
          <p:nvGrpSpPr>
            <p:cNvPr id="2" name="Group 1">
              <a:extLst>
                <a:ext uri="{FF2B5EF4-FFF2-40B4-BE49-F238E27FC236}">
                  <a16:creationId xmlns:a16="http://schemas.microsoft.com/office/drawing/2014/main" id="{C145BB64-398F-5581-4CDA-C9A2C980D998}"/>
                </a:ext>
              </a:extLst>
            </p:cNvPr>
            <p:cNvGrpSpPr/>
            <p:nvPr/>
          </p:nvGrpSpPr>
          <p:grpSpPr>
            <a:xfrm>
              <a:off x="921407" y="898004"/>
              <a:ext cx="11161986" cy="7283669"/>
              <a:chOff x="921407" y="331076"/>
              <a:chExt cx="11161986" cy="7283669"/>
            </a:xfrm>
          </p:grpSpPr>
          <p:sp>
            <p:nvSpPr>
              <p:cNvPr id="4" name="Rectangle: Beveled 3">
                <a:extLst>
                  <a:ext uri="{FF2B5EF4-FFF2-40B4-BE49-F238E27FC236}">
                    <a16:creationId xmlns:a16="http://schemas.microsoft.com/office/drawing/2014/main" id="{3441FF5E-75B7-01D7-34F5-241ECEB9DD39}"/>
                  </a:ext>
                </a:extLst>
              </p:cNvPr>
              <p:cNvSpPr/>
              <p:nvPr/>
            </p:nvSpPr>
            <p:spPr bwMode="auto">
              <a:xfrm>
                <a:off x="921407" y="331076"/>
                <a:ext cx="11161986" cy="7283669"/>
              </a:xfrm>
              <a:prstGeom prst="bevel">
                <a:avLst/>
              </a:prstGeom>
              <a:solidFill>
                <a:srgbClr val="663300"/>
              </a:solidFill>
              <a:ln w="25400" cap="flat" cmpd="sng" algn="ctr">
                <a:solidFill>
                  <a:srgbClr val="9966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5" name="Rectangle 4">
                <a:extLst>
                  <a:ext uri="{FF2B5EF4-FFF2-40B4-BE49-F238E27FC236}">
                    <a16:creationId xmlns:a16="http://schemas.microsoft.com/office/drawing/2014/main" id="{484ACD9C-E133-CAAC-3793-2B226CADA9A0}"/>
                  </a:ext>
                </a:extLst>
              </p:cNvPr>
              <p:cNvSpPr/>
              <p:nvPr/>
            </p:nvSpPr>
            <p:spPr bwMode="auto">
              <a:xfrm>
                <a:off x="1891864" y="1277008"/>
                <a:ext cx="9238593" cy="5376041"/>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pic>
            <p:nvPicPr>
              <p:cNvPr id="7" name="Picture 6">
                <a:extLst>
                  <a:ext uri="{FF2B5EF4-FFF2-40B4-BE49-F238E27FC236}">
                    <a16:creationId xmlns:a16="http://schemas.microsoft.com/office/drawing/2014/main" id="{350B5BAC-6518-AB29-46BD-D7A19B0C64F3}"/>
                  </a:ext>
                </a:extLst>
              </p:cNvPr>
              <p:cNvPicPr>
                <a:picLocks noChangeAspect="1"/>
              </p:cNvPicPr>
              <p:nvPr/>
            </p:nvPicPr>
            <p:blipFill>
              <a:blip r:embed="rId3"/>
              <a:stretch>
                <a:fillRect/>
              </a:stretch>
            </p:blipFill>
            <p:spPr>
              <a:xfrm>
                <a:off x="2033758" y="1467786"/>
                <a:ext cx="8955794" cy="4978715"/>
              </a:xfrm>
              <a:prstGeom prst="rect">
                <a:avLst/>
              </a:prstGeom>
            </p:spPr>
          </p:pic>
        </p:grpSp>
        <p:cxnSp>
          <p:nvCxnSpPr>
            <p:cNvPr id="8" name="Straight Connector 7">
              <a:extLst>
                <a:ext uri="{FF2B5EF4-FFF2-40B4-BE49-F238E27FC236}">
                  <a16:creationId xmlns:a16="http://schemas.microsoft.com/office/drawing/2014/main" id="{FFD32EF8-681A-D46D-0F59-51BA88D4173B}"/>
                </a:ext>
              </a:extLst>
            </p:cNvPr>
            <p:cNvCxnSpPr/>
            <p:nvPr/>
          </p:nvCxnSpPr>
          <p:spPr bwMode="auto">
            <a:xfrm>
              <a:off x="9729216" y="4718304"/>
              <a:ext cx="1260336" cy="0"/>
            </a:xfrm>
            <a:prstGeom prst="line">
              <a:avLst/>
            </a:prstGeom>
            <a:solidFill>
              <a:srgbClr val="000000"/>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644DD41F-0C04-BC8E-8BAC-F3C922AAE944}"/>
                </a:ext>
              </a:extLst>
            </p:cNvPr>
            <p:cNvCxnSpPr/>
            <p:nvPr/>
          </p:nvCxnSpPr>
          <p:spPr bwMode="auto">
            <a:xfrm>
              <a:off x="7174992" y="6059424"/>
              <a:ext cx="3139440" cy="0"/>
            </a:xfrm>
            <a:prstGeom prst="line">
              <a:avLst/>
            </a:prstGeom>
            <a:solidFill>
              <a:srgbClr val="000000"/>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916838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4BFB91-CB4B-A1F3-AB79-71217EA759CC}"/>
              </a:ext>
            </a:extLst>
          </p:cNvPr>
          <p:cNvSpPr txBox="1"/>
          <p:nvPr/>
        </p:nvSpPr>
        <p:spPr>
          <a:xfrm>
            <a:off x="909425" y="723489"/>
            <a:ext cx="11272345" cy="7478970"/>
          </a:xfrm>
          <a:prstGeom prst="rect">
            <a:avLst/>
          </a:prstGeom>
          <a:noFill/>
        </p:spPr>
        <p:txBody>
          <a:bodyPr wrap="square" rtlCol="0">
            <a:spAutoFit/>
          </a:bodyPr>
          <a:lstStyle/>
          <a:p>
            <a:pPr marL="571500" indent="-5715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In “The 5 Love Languages,” Gary Chapman paints an ideal marriage as one where each spouse keeps the other’s love tank full by regularly expressing love using the right language.</a:t>
            </a:r>
          </a:p>
          <a:p>
            <a:pPr marL="571500" indent="-5715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But sometimes our own love tank may be running low, and our spouse is either unable or unwilling to fill it.</a:t>
            </a:r>
          </a:p>
          <a:p>
            <a:pPr marL="571500" indent="-5715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This may be due to some ongoing conflict or stress, or we may be making the mistake of expecting our spouse to fill up our tank in a way that only God can.</a:t>
            </a:r>
          </a:p>
          <a:p>
            <a:pPr marL="571500" indent="-5715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Such times test our perseverance to keep on showing our spouse unconditional agape love without becoming resentful.</a:t>
            </a:r>
          </a:p>
          <a:p>
            <a:pPr marL="571500" indent="-5715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Fortunately, God is love.  He can always fill our love tanks through His influence and our appreciation of His unfathomable love of us.</a:t>
            </a:r>
          </a:p>
          <a:p>
            <a:pPr marL="571500" indent="-5715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Remember, we are to love as Christ loved the church.</a:t>
            </a:r>
          </a:p>
          <a:p>
            <a:pPr marL="571500" indent="-5715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Jesus did not look down from the cross thinking what lovely people we were.  When we feel like giving up and leaving, don’t.  Choose to love your wife and stay because </a:t>
            </a:r>
            <a:r>
              <a:rPr lang="en-US" sz="3000" b="1" u="sng" dirty="0">
                <a:solidFill>
                  <a:srgbClr val="FF0000"/>
                </a:solidFill>
                <a:latin typeface="Calibri" panose="020F0502020204030204" pitchFamily="34" charset="0"/>
                <a:ea typeface="Calibri" panose="020F0502020204030204" pitchFamily="34" charset="0"/>
                <a:cs typeface="Calibri" panose="020F0502020204030204" pitchFamily="34" charset="0"/>
              </a:rPr>
              <a:t>He stayed.</a:t>
            </a:r>
          </a:p>
        </p:txBody>
      </p:sp>
      <p:sp>
        <p:nvSpPr>
          <p:cNvPr id="2" name="Content Placeholder 2">
            <a:extLst>
              <a:ext uri="{FF2B5EF4-FFF2-40B4-BE49-F238E27FC236}">
                <a16:creationId xmlns:a16="http://schemas.microsoft.com/office/drawing/2014/main" id="{E2A29EBF-32CC-BD68-F327-4D69C29ECE48}"/>
              </a:ext>
            </a:extLst>
          </p:cNvPr>
          <p:cNvSpPr txBox="1">
            <a:spLocks/>
          </p:cNvSpPr>
          <p:nvPr/>
        </p:nvSpPr>
        <p:spPr bwMode="auto">
          <a:xfrm>
            <a:off x="823030" y="36393"/>
            <a:ext cx="11484864" cy="943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rgbClr val="FF0000"/>
                </a:solidFill>
              </a:rPr>
              <a:t>Agape Love and Our Love Tank </a:t>
            </a:r>
          </a:p>
        </p:txBody>
      </p:sp>
    </p:spTree>
    <p:extLst>
      <p:ext uri="{BB962C8B-B14F-4D97-AF65-F5344CB8AC3E}">
        <p14:creationId xmlns:p14="http://schemas.microsoft.com/office/powerpoint/2010/main" val="2964841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B7CB1-C406-08F8-E38F-C5AC5C8547D2}"/>
              </a:ext>
            </a:extLst>
          </p:cNvPr>
          <p:cNvSpPr/>
          <p:nvPr/>
        </p:nvSpPr>
        <p:spPr bwMode="auto">
          <a:xfrm>
            <a:off x="0" y="0"/>
            <a:ext cx="13004800" cy="8153400"/>
          </a:xfrm>
          <a:prstGeom prst="rec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515151"/>
              </a:solidFill>
              <a:effectLst/>
              <a:uLnTx/>
              <a:uFillTx/>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22750287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929290" y="154152"/>
            <a:ext cx="11430000" cy="825500"/>
          </a:xfrm>
        </p:spPr>
        <p:txBody>
          <a:bodyPr/>
          <a:lstStyle/>
          <a:p>
            <a:pPr algn="ctr"/>
            <a:r>
              <a:rPr lang="en-US" b="1" dirty="0">
                <a:solidFill>
                  <a:srgbClr val="FF0000"/>
                </a:solidFill>
                <a:effectLst>
                  <a:outerShdw blurRad="38100" dist="38100" dir="2700000" algn="tl">
                    <a:srgbClr val="000000">
                      <a:alpha val="43137"/>
                    </a:srgbClr>
                  </a:outerShdw>
                </a:effectLst>
              </a:rPr>
              <a:t>Covenantal Relationships</a:t>
            </a:r>
          </a:p>
        </p:txBody>
      </p:sp>
      <p:sp>
        <p:nvSpPr>
          <p:cNvPr id="6" name="TextBox 5">
            <a:extLst>
              <a:ext uri="{FF2B5EF4-FFF2-40B4-BE49-F238E27FC236}">
                <a16:creationId xmlns:a16="http://schemas.microsoft.com/office/drawing/2014/main" id="{957BA625-24D3-7F76-6898-25572D82794C}"/>
              </a:ext>
            </a:extLst>
          </p:cNvPr>
          <p:cNvSpPr txBox="1"/>
          <p:nvPr/>
        </p:nvSpPr>
        <p:spPr>
          <a:xfrm>
            <a:off x="1086945" y="834968"/>
            <a:ext cx="11272345" cy="584775"/>
          </a:xfrm>
          <a:prstGeom prst="rect">
            <a:avLst/>
          </a:prstGeom>
          <a:noFill/>
        </p:spPr>
        <p:txBody>
          <a:bodyPr wrap="square" rtlCol="0">
            <a:spAutoFit/>
          </a:bodyPr>
          <a:lstStyle/>
          <a:p>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Covenant relationships are found all throughout the Bible. </a:t>
            </a:r>
          </a:p>
        </p:txBody>
      </p:sp>
      <p:sp>
        <p:nvSpPr>
          <p:cNvPr id="7" name="TextBox 6">
            <a:extLst>
              <a:ext uri="{FF2B5EF4-FFF2-40B4-BE49-F238E27FC236}">
                <a16:creationId xmlns:a16="http://schemas.microsoft.com/office/drawing/2014/main" id="{59292E63-AE7C-4B75-760F-6B6BB983A45E}"/>
              </a:ext>
            </a:extLst>
          </p:cNvPr>
          <p:cNvSpPr txBox="1"/>
          <p:nvPr/>
        </p:nvSpPr>
        <p:spPr>
          <a:xfrm>
            <a:off x="866227" y="1376680"/>
            <a:ext cx="11272346" cy="6494085"/>
          </a:xfrm>
          <a:prstGeom prst="rect">
            <a:avLst/>
          </a:prstGeom>
          <a:solidFill>
            <a:schemeClr val="bg1"/>
          </a:solidFill>
        </p:spPr>
        <p:txBody>
          <a:bodyPr wrap="square" rtlCol="0">
            <a:spAutoFit/>
          </a:bodyPr>
          <a:lstStyle/>
          <a:p>
            <a:r>
              <a:rPr lang="en-US" sz="3200" b="1" dirty="0">
                <a:solidFill>
                  <a:srgbClr val="2D2D8A"/>
                </a:solidFill>
              </a:rPr>
              <a:t>Entering into covenants was a major part of what it meant to live in the ancient Near East. God explained His relationship with His people through a structure they already understood.  A covenant is a relationship between two partners who make binding promises to each other and work together to reach a common goal. They’re often accompanied by oaths, signs, and ceremonies. Covenants define obligations and commitments like a contract, but most covenants are typically more relational and personal.  Most covenants are between people who are relatively equal in status.  However, some ancient covenants were agreements made between two unequal parties like a ruler and his subjects (suzerain covenant). God’s covenants with people resemble suzerain covenants and some (not all) are uniquely unconditional.</a:t>
            </a:r>
          </a:p>
        </p:txBody>
      </p:sp>
    </p:spTree>
    <p:extLst>
      <p:ext uri="{BB962C8B-B14F-4D97-AF65-F5344CB8AC3E}">
        <p14:creationId xmlns:p14="http://schemas.microsoft.com/office/powerpoint/2010/main" val="5615918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787396" y="154152"/>
            <a:ext cx="11430000" cy="825500"/>
          </a:xfrm>
        </p:spPr>
        <p:txBody>
          <a:bodyPr/>
          <a:lstStyle/>
          <a:p>
            <a:pPr algn="ctr"/>
            <a:r>
              <a:rPr lang="en-US" b="1" dirty="0">
                <a:solidFill>
                  <a:srgbClr val="FF0000"/>
                </a:solidFill>
                <a:effectLst>
                  <a:outerShdw blurRad="38100" dist="38100" dir="2700000" algn="tl">
                    <a:srgbClr val="000000">
                      <a:alpha val="43137"/>
                    </a:srgbClr>
                  </a:outerShdw>
                </a:effectLst>
              </a:rPr>
              <a:t>What is a Covenant?</a:t>
            </a:r>
          </a:p>
        </p:txBody>
      </p:sp>
      <p:sp>
        <p:nvSpPr>
          <p:cNvPr id="6" name="TextBox 5">
            <a:extLst>
              <a:ext uri="{FF2B5EF4-FFF2-40B4-BE49-F238E27FC236}">
                <a16:creationId xmlns:a16="http://schemas.microsoft.com/office/drawing/2014/main" id="{957BA625-24D3-7F76-6898-25572D82794C}"/>
              </a:ext>
            </a:extLst>
          </p:cNvPr>
          <p:cNvSpPr txBox="1"/>
          <p:nvPr/>
        </p:nvSpPr>
        <p:spPr>
          <a:xfrm>
            <a:off x="866227" y="1097079"/>
            <a:ext cx="11272345" cy="584775"/>
          </a:xfrm>
          <a:prstGeom prst="rect">
            <a:avLst/>
          </a:prstGeom>
          <a:noFill/>
        </p:spPr>
        <p:txBody>
          <a:bodyPr wrap="square" rtlCol="0">
            <a:spAutoFit/>
          </a:bodyPr>
          <a:lstStyle/>
          <a:p>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“Covenant” in the Hebrew O.T. - “Berith,” occurs 284 times</a:t>
            </a:r>
          </a:p>
        </p:txBody>
      </p:sp>
      <p:sp>
        <p:nvSpPr>
          <p:cNvPr id="7" name="TextBox 6">
            <a:extLst>
              <a:ext uri="{FF2B5EF4-FFF2-40B4-BE49-F238E27FC236}">
                <a16:creationId xmlns:a16="http://schemas.microsoft.com/office/drawing/2014/main" id="{59292E63-AE7C-4B75-760F-6B6BB983A45E}"/>
              </a:ext>
            </a:extLst>
          </p:cNvPr>
          <p:cNvSpPr txBox="1"/>
          <p:nvPr/>
        </p:nvSpPr>
        <p:spPr>
          <a:xfrm>
            <a:off x="866227" y="1660468"/>
            <a:ext cx="11272346" cy="2062103"/>
          </a:xfrm>
          <a:prstGeom prst="rect">
            <a:avLst/>
          </a:prstGeom>
          <a:solidFill>
            <a:schemeClr val="bg1"/>
          </a:solidFill>
        </p:spPr>
        <p:txBody>
          <a:bodyPr wrap="square" rtlCol="0">
            <a:spAutoFit/>
          </a:bodyPr>
          <a:lstStyle/>
          <a:p>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According to Strongs Concordance: </a:t>
            </a: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Berith</a:t>
            </a: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 is thought to be derived from “Barah” [meat or to eat] in the sense of cutting; meaning a compact...made by passing between pieces of flesh.</a:t>
            </a:r>
          </a:p>
          <a:p>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See Genesis 15:9-10, 17-18; Jeremiah 34:8-22</a:t>
            </a:r>
          </a:p>
        </p:txBody>
      </p:sp>
      <p:sp>
        <p:nvSpPr>
          <p:cNvPr id="2" name="TextBox 1">
            <a:extLst>
              <a:ext uri="{FF2B5EF4-FFF2-40B4-BE49-F238E27FC236}">
                <a16:creationId xmlns:a16="http://schemas.microsoft.com/office/drawing/2014/main" id="{23FDC476-0145-E9AF-1A25-64ACDC9C3E89}"/>
              </a:ext>
            </a:extLst>
          </p:cNvPr>
          <p:cNvSpPr txBox="1"/>
          <p:nvPr/>
        </p:nvSpPr>
        <p:spPr>
          <a:xfrm>
            <a:off x="866226" y="4520814"/>
            <a:ext cx="11272345" cy="584775"/>
          </a:xfrm>
          <a:prstGeom prst="rect">
            <a:avLst/>
          </a:prstGeom>
          <a:noFill/>
        </p:spPr>
        <p:txBody>
          <a:bodyPr wrap="square" rtlCol="0">
            <a:spAutoFit/>
          </a:bodyPr>
          <a:lstStyle/>
          <a:p>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“Covenant” in the Greek N.T. – “</a:t>
            </a:r>
            <a:r>
              <a:rPr lang="en-US" sz="3200" b="1" dirty="0" err="1">
                <a:solidFill>
                  <a:srgbClr val="7030A0"/>
                </a:solidFill>
                <a:latin typeface="Calibri" panose="020F0502020204030204" pitchFamily="34" charset="0"/>
                <a:ea typeface="Calibri" panose="020F0502020204030204" pitchFamily="34" charset="0"/>
                <a:cs typeface="Calibri" panose="020F0502020204030204" pitchFamily="34" charset="0"/>
              </a:rPr>
              <a:t>Diatheke</a:t>
            </a: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 occurs 33 times</a:t>
            </a:r>
          </a:p>
        </p:txBody>
      </p:sp>
      <p:sp>
        <p:nvSpPr>
          <p:cNvPr id="4" name="TextBox 3">
            <a:extLst>
              <a:ext uri="{FF2B5EF4-FFF2-40B4-BE49-F238E27FC236}">
                <a16:creationId xmlns:a16="http://schemas.microsoft.com/office/drawing/2014/main" id="{ED5499A9-FFEB-3EBB-8703-1530B089D5ED}"/>
              </a:ext>
            </a:extLst>
          </p:cNvPr>
          <p:cNvSpPr txBox="1"/>
          <p:nvPr/>
        </p:nvSpPr>
        <p:spPr>
          <a:xfrm>
            <a:off x="866227" y="5105589"/>
            <a:ext cx="11272346" cy="1569660"/>
          </a:xfrm>
          <a:prstGeom prst="rect">
            <a:avLst/>
          </a:prstGeom>
          <a:solidFill>
            <a:schemeClr val="bg1"/>
          </a:solid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Defined as: (a) a disposition, arrangement, will or testament (the ordinary, everyday sense, found countless times in papyri)  (b) a compact or covenant. </a:t>
            </a:r>
            <a:endPar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D15A38F-619C-50A5-92E8-0983238EB33D}"/>
              </a:ext>
            </a:extLst>
          </p:cNvPr>
          <p:cNvSpPr txBox="1"/>
          <p:nvPr/>
        </p:nvSpPr>
        <p:spPr>
          <a:xfrm>
            <a:off x="866226" y="3628261"/>
            <a:ext cx="11351170" cy="4524315"/>
          </a:xfrm>
          <a:prstGeom prst="rect">
            <a:avLst/>
          </a:prstGeom>
          <a:solidFill>
            <a:schemeClr val="bg1"/>
          </a:solidFill>
        </p:spPr>
        <p:txBody>
          <a:bodyPr wrap="square" rtlCol="0">
            <a:spAutoFit/>
          </a:bodyPr>
          <a:lstStyle/>
          <a:p>
            <a:r>
              <a:rPr lang="en-US" sz="3200" i="1" dirty="0">
                <a:solidFill>
                  <a:srgbClr val="008AE6"/>
                </a:solidFill>
              </a:rPr>
              <a:t>“So the Lord said to him, “Bring me a heifer, a goat and a ram, each three years old, along with a dove and a young pigeon.” Abram brought all these to him, cut them in two and arranged the halves opposite each other; the birds, however, he did not cut in half... When the sun had set and darkness had fallen, a smoking firepot with a blazing torch appeared and passed between the pieces. On that day the Lord made a covenant with Abram and said, “To your descendants I give this land, from the Wadi of Egypt to the great river, the Euphrates”</a:t>
            </a:r>
          </a:p>
        </p:txBody>
      </p:sp>
    </p:spTree>
    <p:extLst>
      <p:ext uri="{BB962C8B-B14F-4D97-AF65-F5344CB8AC3E}">
        <p14:creationId xmlns:p14="http://schemas.microsoft.com/office/powerpoint/2010/main" val="2199339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animBg="1"/>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1047953" y="4386279"/>
            <a:ext cx="9599807"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Major Covenants Between God and Humans</a:t>
            </a:r>
          </a:p>
        </p:txBody>
      </p:sp>
      <p:sp>
        <p:nvSpPr>
          <p:cNvPr id="4" name="TextBox 3">
            <a:extLst>
              <a:ext uri="{FF2B5EF4-FFF2-40B4-BE49-F238E27FC236}">
                <a16:creationId xmlns:a16="http://schemas.microsoft.com/office/drawing/2014/main" id="{727DA576-2F6E-7654-5518-F90504A5627B}"/>
              </a:ext>
            </a:extLst>
          </p:cNvPr>
          <p:cNvSpPr txBox="1"/>
          <p:nvPr/>
        </p:nvSpPr>
        <p:spPr>
          <a:xfrm>
            <a:off x="453972" y="644385"/>
            <a:ext cx="11741531" cy="3259354"/>
          </a:xfrm>
          <a:prstGeom prst="rect">
            <a:avLst/>
          </a:prstGeom>
          <a:noFill/>
        </p:spPr>
        <p:txBody>
          <a:bodyPr wrap="square">
            <a:spAutoFit/>
          </a:bodyPr>
          <a:lstStyle/>
          <a:p>
            <a:pPr marL="1028700" lvl="1" indent="-571500">
              <a:lnSpc>
                <a:spcPct val="98000"/>
              </a:lnSpc>
              <a:buFont typeface="Arial" panose="020B0604020202020204" pitchFamily="34" charset="0"/>
              <a:buChar char="•"/>
              <a:defRPr/>
            </a:pPr>
            <a:r>
              <a:rPr lang="en-US" sz="3000" dirty="0">
                <a:solidFill>
                  <a:srgbClr val="7030A0"/>
                </a:solidFill>
              </a:rPr>
              <a:t>Abraham and Abimelech – Gen. 21:22-32</a:t>
            </a:r>
          </a:p>
          <a:p>
            <a:pPr marL="1028700" marR="0" lvl="1"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7030A0"/>
                </a:solidFill>
                <a:effectLst/>
                <a:uLnTx/>
                <a:uFillTx/>
                <a:sym typeface="Cochin" charset="0"/>
              </a:rPr>
              <a:t>Isaac and Abimelech – Gen. 26:28-33</a:t>
            </a:r>
          </a:p>
          <a:p>
            <a:pPr marL="1028700" lvl="1" indent="-571500">
              <a:lnSpc>
                <a:spcPct val="98000"/>
              </a:lnSpc>
              <a:buFont typeface="Arial" panose="020B0604020202020204" pitchFamily="34" charset="0"/>
              <a:buChar char="•"/>
              <a:defRPr/>
            </a:pPr>
            <a:r>
              <a:rPr lang="en-US" sz="3000" dirty="0">
                <a:solidFill>
                  <a:srgbClr val="7030A0"/>
                </a:solidFill>
              </a:rPr>
              <a:t>Jacob and Laban – Gen. 31:43-54</a:t>
            </a:r>
          </a:p>
          <a:p>
            <a:pPr marL="1028700" lvl="1" indent="-571500">
              <a:lnSpc>
                <a:spcPct val="98000"/>
              </a:lnSpc>
              <a:buFont typeface="Arial" panose="020B0604020202020204" pitchFamily="34" charset="0"/>
              <a:buChar char="•"/>
              <a:defRPr/>
            </a:pPr>
            <a:r>
              <a:rPr lang="en-US" sz="3000" dirty="0">
                <a:solidFill>
                  <a:srgbClr val="7030A0"/>
                </a:solidFill>
              </a:rPr>
              <a:t>Joshua and the Gibeonites – Joshua 9</a:t>
            </a:r>
          </a:p>
          <a:p>
            <a:pPr marL="1028700" lvl="1" indent="-571500">
              <a:lnSpc>
                <a:spcPct val="98000"/>
              </a:lnSpc>
              <a:buFont typeface="Arial" panose="020B0604020202020204" pitchFamily="34" charset="0"/>
              <a:buChar char="•"/>
              <a:defRPr/>
            </a:pPr>
            <a:r>
              <a:rPr lang="en-US" sz="3000" dirty="0">
                <a:solidFill>
                  <a:srgbClr val="7030A0"/>
                </a:solidFill>
              </a:rPr>
              <a:t>David and Jonathan – 1 Sam. 18, 23</a:t>
            </a:r>
          </a:p>
          <a:p>
            <a:pPr marL="1028700" lvl="1" indent="-571500">
              <a:lnSpc>
                <a:spcPct val="98000"/>
              </a:lnSpc>
              <a:buFont typeface="Arial" panose="020B0604020202020204" pitchFamily="34" charset="0"/>
              <a:buChar char="•"/>
              <a:defRPr/>
            </a:pPr>
            <a:r>
              <a:rPr lang="en-US" sz="3000" dirty="0">
                <a:solidFill>
                  <a:srgbClr val="7030A0"/>
                </a:solidFill>
              </a:rPr>
              <a:t>David and Abner – 2 Sam. 3:12-21</a:t>
            </a:r>
          </a:p>
          <a:p>
            <a:pPr marL="1028700" lvl="1" indent="-571500">
              <a:lnSpc>
                <a:spcPct val="98000"/>
              </a:lnSpc>
              <a:buFont typeface="Arial" panose="020B0604020202020204" pitchFamily="34" charset="0"/>
              <a:buChar char="•"/>
              <a:defRPr/>
            </a:pPr>
            <a:r>
              <a:rPr lang="en-US" sz="3000" dirty="0">
                <a:solidFill>
                  <a:srgbClr val="7030A0"/>
                </a:solidFill>
              </a:rPr>
              <a:t>King Solomon and King Hiram – 1 Kings 5:1-12</a:t>
            </a:r>
          </a:p>
        </p:txBody>
      </p:sp>
      <p:sp>
        <p:nvSpPr>
          <p:cNvPr id="2" name="TextBox 1">
            <a:extLst>
              <a:ext uri="{FF2B5EF4-FFF2-40B4-BE49-F238E27FC236}">
                <a16:creationId xmlns:a16="http://schemas.microsoft.com/office/drawing/2014/main" id="{A13C3E96-C83D-058A-83AB-0C658EBE1DA5}"/>
              </a:ext>
            </a:extLst>
          </p:cNvPr>
          <p:cNvSpPr txBox="1"/>
          <p:nvPr/>
        </p:nvSpPr>
        <p:spPr>
          <a:xfrm>
            <a:off x="984889" y="41784"/>
            <a:ext cx="11582979"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Covenants Between Humans  in the Bible (Partial List)</a:t>
            </a:r>
          </a:p>
        </p:txBody>
      </p:sp>
      <p:sp>
        <p:nvSpPr>
          <p:cNvPr id="3" name="TextBox 2">
            <a:extLst>
              <a:ext uri="{FF2B5EF4-FFF2-40B4-BE49-F238E27FC236}">
                <a16:creationId xmlns:a16="http://schemas.microsoft.com/office/drawing/2014/main" id="{19545746-3068-B48D-D448-282738B7167E}"/>
              </a:ext>
            </a:extLst>
          </p:cNvPr>
          <p:cNvSpPr txBox="1"/>
          <p:nvPr/>
        </p:nvSpPr>
        <p:spPr>
          <a:xfrm>
            <a:off x="505506" y="4987372"/>
            <a:ext cx="11741531" cy="2354491"/>
          </a:xfrm>
          <a:prstGeom prst="rect">
            <a:avLst/>
          </a:prstGeom>
          <a:noFill/>
        </p:spPr>
        <p:txBody>
          <a:bodyPr wrap="square">
            <a:spAutoFit/>
          </a:bodyPr>
          <a:lstStyle/>
          <a:p>
            <a:pPr marL="1028700" lvl="1" indent="-571500">
              <a:lnSpc>
                <a:spcPct val="98000"/>
              </a:lnSpc>
              <a:buFont typeface="Arial" panose="020B0604020202020204" pitchFamily="34" charset="0"/>
              <a:buChar char="•"/>
              <a:defRPr/>
            </a:pPr>
            <a:r>
              <a:rPr lang="en-US" sz="3000" dirty="0">
                <a:solidFill>
                  <a:srgbClr val="7030A0"/>
                </a:solidFill>
              </a:rPr>
              <a:t>Noahic Covenant – Gen. 8:20-9:17  </a:t>
            </a:r>
          </a:p>
          <a:p>
            <a:pPr marL="1028700" lvl="1" indent="-571500">
              <a:lnSpc>
                <a:spcPct val="98000"/>
              </a:lnSpc>
              <a:buFont typeface="Arial" panose="020B0604020202020204" pitchFamily="34" charset="0"/>
              <a:buChar char="•"/>
              <a:defRPr/>
            </a:pPr>
            <a:r>
              <a:rPr lang="en-US" sz="3000" dirty="0">
                <a:solidFill>
                  <a:srgbClr val="7030A0"/>
                </a:solidFill>
              </a:rPr>
              <a:t>Abrahamic Covenant – Gen. 12, 15, &amp; 17  </a:t>
            </a:r>
          </a:p>
          <a:p>
            <a:pPr marL="1028700" lvl="1" indent="-571500">
              <a:lnSpc>
                <a:spcPct val="98000"/>
              </a:lnSpc>
              <a:buFont typeface="Arial" panose="020B0604020202020204" pitchFamily="34" charset="0"/>
              <a:buChar char="•"/>
              <a:defRPr/>
            </a:pPr>
            <a:r>
              <a:rPr lang="en-US" sz="3000" dirty="0">
                <a:solidFill>
                  <a:srgbClr val="7030A0"/>
                </a:solidFill>
              </a:rPr>
              <a:t>Mosaic Covenant – Ex. 19-Deut. 34  </a:t>
            </a:r>
          </a:p>
          <a:p>
            <a:pPr marL="1028700" lvl="1" indent="-571500">
              <a:lnSpc>
                <a:spcPct val="98000"/>
              </a:lnSpc>
              <a:buFont typeface="Arial" panose="020B0604020202020204" pitchFamily="34" charset="0"/>
              <a:buChar char="•"/>
              <a:defRPr/>
            </a:pPr>
            <a:r>
              <a:rPr lang="en-US" sz="3000" dirty="0">
                <a:solidFill>
                  <a:srgbClr val="7030A0"/>
                </a:solidFill>
              </a:rPr>
              <a:t>Davidic Covenant – 2 Sam. 7, Ps. 72, 89, 132  </a:t>
            </a:r>
          </a:p>
          <a:p>
            <a:pPr marL="1028700" lvl="1" indent="-571500">
              <a:lnSpc>
                <a:spcPct val="98000"/>
              </a:lnSpc>
              <a:buFont typeface="Arial" panose="020B0604020202020204" pitchFamily="34" charset="0"/>
              <a:buChar char="•"/>
              <a:defRPr/>
            </a:pPr>
            <a:r>
              <a:rPr lang="en-US" sz="3000" dirty="0">
                <a:solidFill>
                  <a:srgbClr val="7030A0"/>
                </a:solidFill>
              </a:rPr>
              <a:t>New Covenant – Jer. 31:31ff, Ezek. 36:22ff, Mt. 26:26ff, Lk. 22:19ff  </a:t>
            </a:r>
          </a:p>
        </p:txBody>
      </p:sp>
    </p:spTree>
    <p:extLst>
      <p:ext uri="{BB962C8B-B14F-4D97-AF65-F5344CB8AC3E}">
        <p14:creationId xmlns:p14="http://schemas.microsoft.com/office/powerpoint/2010/main" val="3190886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964891D-AB7E-8A09-6494-6DD169159774}"/>
              </a:ext>
            </a:extLst>
          </p:cNvPr>
          <p:cNvSpPr/>
          <p:nvPr/>
        </p:nvSpPr>
        <p:spPr bwMode="auto">
          <a:xfrm>
            <a:off x="0" y="0"/>
            <a:ext cx="13004800" cy="8175952"/>
          </a:xfrm>
          <a:prstGeom prst="rect">
            <a:avLst/>
          </a:prstGeom>
          <a:solidFill>
            <a:schemeClr val="bg1">
              <a:lumMod val="9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pic>
        <p:nvPicPr>
          <p:cNvPr id="13" name="Picture 12" descr="A diagram of a person and person&#10;&#10;Description automatically generated with medium confidence">
            <a:extLst>
              <a:ext uri="{FF2B5EF4-FFF2-40B4-BE49-F238E27FC236}">
                <a16:creationId xmlns:a16="http://schemas.microsoft.com/office/drawing/2014/main" id="{28B3BE22-8528-245D-7F68-A7D8E1CA8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177" y="999292"/>
            <a:ext cx="9153623" cy="7210526"/>
          </a:xfrm>
          <a:prstGeom prst="rect">
            <a:avLst/>
          </a:prstGeom>
        </p:spPr>
      </p:pic>
      <p:sp>
        <p:nvSpPr>
          <p:cNvPr id="6" name="TextBox 5">
            <a:extLst>
              <a:ext uri="{FF2B5EF4-FFF2-40B4-BE49-F238E27FC236}">
                <a16:creationId xmlns:a16="http://schemas.microsoft.com/office/drawing/2014/main" id="{2D65DF2E-F349-8D65-F98F-13E2C2B9144D}"/>
              </a:ext>
            </a:extLst>
          </p:cNvPr>
          <p:cNvSpPr txBox="1"/>
          <p:nvPr/>
        </p:nvSpPr>
        <p:spPr>
          <a:xfrm>
            <a:off x="4123582" y="58042"/>
            <a:ext cx="7258334"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Marriage: A Three-Way Covenant</a:t>
            </a:r>
          </a:p>
        </p:txBody>
      </p:sp>
      <p:sp>
        <p:nvSpPr>
          <p:cNvPr id="7" name="TextBox 6">
            <a:extLst>
              <a:ext uri="{FF2B5EF4-FFF2-40B4-BE49-F238E27FC236}">
                <a16:creationId xmlns:a16="http://schemas.microsoft.com/office/drawing/2014/main" id="{DAF57C7A-355B-F722-F826-25118B3D3CEB}"/>
              </a:ext>
            </a:extLst>
          </p:cNvPr>
          <p:cNvSpPr txBox="1"/>
          <p:nvPr/>
        </p:nvSpPr>
        <p:spPr>
          <a:xfrm>
            <a:off x="272405" y="5775295"/>
            <a:ext cx="3578772" cy="2400657"/>
          </a:xfrm>
          <a:prstGeom prst="rect">
            <a:avLst/>
          </a:prstGeom>
          <a:noFill/>
          <a:ln>
            <a:solidFill>
              <a:schemeClr val="tx2"/>
            </a:solidFill>
          </a:ln>
        </p:spPr>
        <p:txBody>
          <a:bodyPr wrap="square" rtlCol="0">
            <a:spAutoFit/>
          </a:bodyPr>
          <a:lstStyle/>
          <a:p>
            <a:r>
              <a:rPr lang="en-US" sz="3000" b="1" dirty="0">
                <a:solidFill>
                  <a:srgbClr val="7030A0"/>
                </a:solidFill>
              </a:rPr>
              <a:t>“She has abandoned her husband and ignores </a:t>
            </a:r>
            <a:r>
              <a:rPr lang="en-US" sz="3000" b="1" u="sng" dirty="0">
                <a:solidFill>
                  <a:srgbClr val="7030A0"/>
                </a:solidFill>
              </a:rPr>
              <a:t>the covenant she made before God.</a:t>
            </a:r>
            <a:r>
              <a:rPr lang="en-US" sz="3000" b="1" dirty="0">
                <a:solidFill>
                  <a:srgbClr val="7030A0"/>
                </a:solidFill>
              </a:rPr>
              <a:t>” – Prov. 2:17</a:t>
            </a:r>
          </a:p>
        </p:txBody>
      </p:sp>
      <p:sp>
        <p:nvSpPr>
          <p:cNvPr id="8" name="TextBox 7">
            <a:extLst>
              <a:ext uri="{FF2B5EF4-FFF2-40B4-BE49-F238E27FC236}">
                <a16:creationId xmlns:a16="http://schemas.microsoft.com/office/drawing/2014/main" id="{82E52ED7-8B2C-BAA1-B1CC-4CD5C7F945B8}"/>
              </a:ext>
            </a:extLst>
          </p:cNvPr>
          <p:cNvSpPr txBox="1"/>
          <p:nvPr/>
        </p:nvSpPr>
        <p:spPr>
          <a:xfrm>
            <a:off x="272405" y="1182413"/>
            <a:ext cx="3578772" cy="1938992"/>
          </a:xfrm>
          <a:prstGeom prst="rect">
            <a:avLst/>
          </a:prstGeom>
          <a:noFill/>
          <a:ln>
            <a:solidFill>
              <a:schemeClr val="tx2"/>
            </a:solidFill>
          </a:ln>
        </p:spPr>
        <p:txBody>
          <a:bodyPr wrap="square" rtlCol="0">
            <a:spAutoFit/>
          </a:bodyPr>
          <a:lstStyle/>
          <a:p>
            <a:r>
              <a:rPr lang="en-US" sz="3000" b="1" dirty="0">
                <a:solidFill>
                  <a:srgbClr val="7030A0"/>
                </a:solidFill>
              </a:rPr>
              <a:t>“Therefore </a:t>
            </a:r>
            <a:r>
              <a:rPr lang="en-US" sz="3000" b="1" u="sng" dirty="0">
                <a:solidFill>
                  <a:srgbClr val="7030A0"/>
                </a:solidFill>
              </a:rPr>
              <a:t>what God has joined together</a:t>
            </a:r>
            <a:r>
              <a:rPr lang="en-US" sz="3000" b="1" dirty="0">
                <a:solidFill>
                  <a:srgbClr val="7030A0"/>
                </a:solidFill>
              </a:rPr>
              <a:t>, let no one separate.” – Matt. 19:6b</a:t>
            </a:r>
          </a:p>
        </p:txBody>
      </p:sp>
      <p:sp>
        <p:nvSpPr>
          <p:cNvPr id="10" name="TextBox 9">
            <a:extLst>
              <a:ext uri="{FF2B5EF4-FFF2-40B4-BE49-F238E27FC236}">
                <a16:creationId xmlns:a16="http://schemas.microsoft.com/office/drawing/2014/main" id="{67D6B543-D690-9575-996E-0447B1920186}"/>
              </a:ext>
            </a:extLst>
          </p:cNvPr>
          <p:cNvSpPr txBox="1"/>
          <p:nvPr/>
        </p:nvSpPr>
        <p:spPr>
          <a:xfrm>
            <a:off x="272405" y="3507334"/>
            <a:ext cx="3578772" cy="1938992"/>
          </a:xfrm>
          <a:prstGeom prst="rect">
            <a:avLst/>
          </a:prstGeom>
          <a:noFill/>
          <a:ln>
            <a:solidFill>
              <a:schemeClr val="tx2"/>
            </a:solidFill>
          </a:ln>
        </p:spPr>
        <p:txBody>
          <a:bodyPr wrap="square" rtlCol="0">
            <a:spAutoFit/>
          </a:bodyPr>
          <a:lstStyle/>
          <a:p>
            <a:r>
              <a:rPr lang="en-US" sz="3000" b="1" dirty="0">
                <a:solidFill>
                  <a:srgbClr val="7030A0"/>
                </a:solidFill>
              </a:rPr>
              <a:t>“She is your partner, the wife of your </a:t>
            </a:r>
            <a:r>
              <a:rPr lang="en-US" sz="3000" b="1" u="sng" dirty="0">
                <a:solidFill>
                  <a:srgbClr val="7030A0"/>
                </a:solidFill>
              </a:rPr>
              <a:t>marriage covenant</a:t>
            </a:r>
            <a:r>
              <a:rPr lang="en-US" sz="3000" b="1" dirty="0">
                <a:solidFill>
                  <a:srgbClr val="7030A0"/>
                </a:solidFill>
              </a:rPr>
              <a:t>.” – Mal. 2:14b; </a:t>
            </a:r>
            <a:r>
              <a:rPr lang="en-US" sz="3000" b="1" dirty="0" err="1">
                <a:solidFill>
                  <a:srgbClr val="7030A0"/>
                </a:solidFill>
              </a:rPr>
              <a:t>Ezek</a:t>
            </a:r>
            <a:r>
              <a:rPr lang="en-US" sz="3000" b="1" dirty="0">
                <a:solidFill>
                  <a:srgbClr val="7030A0"/>
                </a:solidFill>
              </a:rPr>
              <a:t> 16</a:t>
            </a:r>
          </a:p>
        </p:txBody>
      </p:sp>
      <p:sp>
        <p:nvSpPr>
          <p:cNvPr id="15" name="TextBox 14">
            <a:extLst>
              <a:ext uri="{FF2B5EF4-FFF2-40B4-BE49-F238E27FC236}">
                <a16:creationId xmlns:a16="http://schemas.microsoft.com/office/drawing/2014/main" id="{F3254FD9-3A4C-CBAD-BD8C-C7FE3AD0C03E}"/>
              </a:ext>
            </a:extLst>
          </p:cNvPr>
          <p:cNvSpPr txBox="1"/>
          <p:nvPr/>
        </p:nvSpPr>
        <p:spPr>
          <a:xfrm>
            <a:off x="4123582" y="1269023"/>
            <a:ext cx="8881218" cy="1015663"/>
          </a:xfrm>
          <a:prstGeom prst="rect">
            <a:avLst/>
          </a:prstGeom>
          <a:noFill/>
          <a:ln>
            <a:solidFill>
              <a:schemeClr val="tx2"/>
            </a:solidFill>
          </a:ln>
        </p:spPr>
        <p:txBody>
          <a:bodyPr wrap="square" rtlCol="0">
            <a:spAutoFit/>
          </a:bodyPr>
          <a:lstStyle/>
          <a:p>
            <a:r>
              <a:rPr lang="en-US" sz="3000" b="1" dirty="0">
                <a:solidFill>
                  <a:srgbClr val="7030A0"/>
                </a:solidFill>
              </a:rPr>
              <a:t>“For a married woman is </a:t>
            </a:r>
            <a:r>
              <a:rPr lang="en-US" sz="3000" b="1" u="sng" dirty="0">
                <a:solidFill>
                  <a:srgbClr val="7030A0"/>
                </a:solidFill>
              </a:rPr>
              <a:t>bound</a:t>
            </a:r>
            <a:r>
              <a:rPr lang="en-US" sz="3000" b="1" dirty="0">
                <a:solidFill>
                  <a:srgbClr val="7030A0"/>
                </a:solidFill>
              </a:rPr>
              <a:t> by law to her husband while he lives.” – Rom. 7:2</a:t>
            </a:r>
          </a:p>
        </p:txBody>
      </p:sp>
      <p:sp>
        <p:nvSpPr>
          <p:cNvPr id="17" name="Speech Bubble: Rectangle with Corners Rounded 16">
            <a:extLst>
              <a:ext uri="{FF2B5EF4-FFF2-40B4-BE49-F238E27FC236}">
                <a16:creationId xmlns:a16="http://schemas.microsoft.com/office/drawing/2014/main" id="{8C3930BC-7EC1-2C6F-548C-12519A11BAD7}"/>
              </a:ext>
            </a:extLst>
          </p:cNvPr>
          <p:cNvSpPr/>
          <p:nvPr/>
        </p:nvSpPr>
        <p:spPr bwMode="auto">
          <a:xfrm>
            <a:off x="152400" y="147248"/>
            <a:ext cx="12700000" cy="2377595"/>
          </a:xfrm>
          <a:prstGeom prst="wedgeRoundRectCallout">
            <a:avLst>
              <a:gd name="adj1" fmla="val -20437"/>
              <a:gd name="adj2" fmla="val 98412"/>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kumimoji="0" lang="en-US" sz="2800" b="1" i="0" u="none" strike="noStrike" cap="none" normalizeH="0" baseline="0" dirty="0">
                <a:ln>
                  <a:noFill/>
                </a:ln>
                <a:solidFill>
                  <a:srgbClr val="515151"/>
                </a:solidFill>
                <a:effectLst/>
                <a:ea typeface="ヒラギノ明朝 ProN W3" charset="0"/>
                <a:sym typeface="Cochin" charset="0"/>
              </a:rPr>
              <a:t>" </a:t>
            </a:r>
            <a:r>
              <a:rPr lang="en-US" sz="2800" b="1" dirty="0">
                <a:ea typeface="ヒラギノ明朝 ProN W3" charset="0"/>
              </a:rPr>
              <a:t>John Doe, do you take Jenny Jones to be your lawfully wedded wife, to have and to hold from this day forward?  Do you promise and covenant, before God and these witnesses to love her, comfort her</a:t>
            </a:r>
            <a:r>
              <a:rPr kumimoji="0" lang="en-US" sz="2800" b="1" i="0" u="none" strike="noStrike" cap="none" normalizeH="0" baseline="0" dirty="0">
                <a:ln>
                  <a:noFill/>
                </a:ln>
                <a:solidFill>
                  <a:srgbClr val="515151"/>
                </a:solidFill>
                <a:effectLst/>
                <a:ea typeface="ヒラギノ明朝 ProN W3" charset="0"/>
                <a:sym typeface="Cochin" charset="0"/>
              </a:rPr>
              <a:t>, honor and keep her for better</a:t>
            </a:r>
            <a:r>
              <a:rPr kumimoji="0" lang="en-US" sz="2800" b="1" i="0" u="none" strike="noStrike" cap="none" normalizeH="0" dirty="0">
                <a:ln>
                  <a:noFill/>
                </a:ln>
                <a:solidFill>
                  <a:srgbClr val="515151"/>
                </a:solidFill>
                <a:effectLst/>
                <a:ea typeface="ヒラギノ明朝 ProN W3" charset="0"/>
                <a:sym typeface="Cochin" charset="0"/>
              </a:rPr>
              <a:t> </a:t>
            </a:r>
            <a:r>
              <a:rPr kumimoji="0" lang="en-US" sz="2800" b="1" i="0" u="none" strike="noStrike" cap="none" normalizeH="0" baseline="0" dirty="0">
                <a:ln>
                  <a:noFill/>
                </a:ln>
                <a:solidFill>
                  <a:srgbClr val="515151"/>
                </a:solidFill>
                <a:effectLst/>
                <a:ea typeface="ヒラギノ明朝 ProN W3" charset="0"/>
                <a:sym typeface="Cochin" charset="0"/>
              </a:rPr>
              <a:t>or worse, for richer</a:t>
            </a:r>
            <a:r>
              <a:rPr kumimoji="0" lang="en-US" sz="2800" b="1" i="0" u="none" strike="noStrike" cap="none" normalizeH="0" dirty="0">
                <a:ln>
                  <a:noFill/>
                </a:ln>
                <a:solidFill>
                  <a:srgbClr val="515151"/>
                </a:solidFill>
                <a:effectLst/>
                <a:ea typeface="ヒラギノ明朝 ProN W3" charset="0"/>
                <a:sym typeface="Cochin" charset="0"/>
              </a:rPr>
              <a:t> </a:t>
            </a:r>
            <a:r>
              <a:rPr kumimoji="0" lang="en-US" sz="2800" b="1" i="0" u="none" strike="noStrike" cap="none" normalizeH="0" baseline="0" dirty="0">
                <a:ln>
                  <a:noFill/>
                </a:ln>
                <a:solidFill>
                  <a:srgbClr val="515151"/>
                </a:solidFill>
                <a:effectLst/>
                <a:ea typeface="ヒラギノ明朝 ProN W3" charset="0"/>
                <a:sym typeface="Cochin" charset="0"/>
              </a:rPr>
              <a:t>or poorer, in sickness and in health</a:t>
            </a:r>
            <a:r>
              <a:rPr lang="en-US" sz="2800" b="1" dirty="0">
                <a:ea typeface="ヒラギノ明朝 ProN W3" charset="0"/>
              </a:rPr>
              <a:t>, and forsaking all others, be faithful only to her, for as long as you both shall live?”</a:t>
            </a:r>
            <a:endParaRPr kumimoji="0" lang="en-US" sz="2800" b="1" i="0" u="none" strike="noStrike" cap="none" normalizeH="0" baseline="0" dirty="0">
              <a:ln>
                <a:noFill/>
              </a:ln>
              <a:solidFill>
                <a:srgbClr val="515151"/>
              </a:solidFill>
              <a:effectLst/>
              <a:ea typeface="ヒラギノ明朝 ProN W3" charset="0"/>
              <a:sym typeface="Cochin" charset="0"/>
            </a:endParaRPr>
          </a:p>
        </p:txBody>
      </p:sp>
      <p:sp>
        <p:nvSpPr>
          <p:cNvPr id="18" name="Arrow: Left-Right 17">
            <a:extLst>
              <a:ext uri="{FF2B5EF4-FFF2-40B4-BE49-F238E27FC236}">
                <a16:creationId xmlns:a16="http://schemas.microsoft.com/office/drawing/2014/main" id="{3CF4ECB7-EBB5-6743-96CF-F491F20C9577}"/>
              </a:ext>
            </a:extLst>
          </p:cNvPr>
          <p:cNvSpPr/>
          <p:nvPr/>
        </p:nvSpPr>
        <p:spPr bwMode="auto">
          <a:xfrm rot="19074668">
            <a:off x="6712479" y="4394058"/>
            <a:ext cx="1509735" cy="970289"/>
          </a:xfrm>
          <a:prstGeom prst="leftRight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cxnSp>
        <p:nvCxnSpPr>
          <p:cNvPr id="20" name="Straight Connector 19">
            <a:extLst>
              <a:ext uri="{FF2B5EF4-FFF2-40B4-BE49-F238E27FC236}">
                <a16:creationId xmlns:a16="http://schemas.microsoft.com/office/drawing/2014/main" id="{46CD549C-525C-FFB6-7BE8-1B0383658984}"/>
              </a:ext>
            </a:extLst>
          </p:cNvPr>
          <p:cNvCxnSpPr>
            <a:stCxn id="17" idx="4"/>
          </p:cNvCxnSpPr>
          <p:nvPr/>
        </p:nvCxnSpPr>
        <p:spPr bwMode="auto">
          <a:xfrm>
            <a:off x="3906901" y="3675884"/>
            <a:ext cx="1104714" cy="2129813"/>
          </a:xfrm>
          <a:prstGeom prst="line">
            <a:avLst/>
          </a:prstGeom>
          <a:solidFill>
            <a:srgbClr val="00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50462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2695028" y="169917"/>
            <a:ext cx="7962462" cy="1516993"/>
          </a:xfrm>
        </p:spPr>
        <p:txBody>
          <a:bodyPr/>
          <a:lstStyle/>
          <a:p>
            <a:pPr algn="ctr"/>
            <a:r>
              <a:rPr lang="en-US" sz="4400" b="1" u="sng" dirty="0">
                <a:solidFill>
                  <a:srgbClr val="002060"/>
                </a:solidFill>
              </a:rPr>
              <a:t>Typical Differences Between Contracts and Covenants</a:t>
            </a:r>
          </a:p>
        </p:txBody>
      </p:sp>
      <p:sp>
        <p:nvSpPr>
          <p:cNvPr id="5" name="TextBox 4">
            <a:extLst>
              <a:ext uri="{FF2B5EF4-FFF2-40B4-BE49-F238E27FC236}">
                <a16:creationId xmlns:a16="http://schemas.microsoft.com/office/drawing/2014/main" id="{504BFB91-CB4B-A1F3-AB79-71217EA759CC}"/>
              </a:ext>
            </a:extLst>
          </p:cNvPr>
          <p:cNvSpPr txBox="1"/>
          <p:nvPr/>
        </p:nvSpPr>
        <p:spPr>
          <a:xfrm>
            <a:off x="866226" y="2335487"/>
            <a:ext cx="5061607" cy="5078313"/>
          </a:xfrm>
          <a:prstGeom prst="rect">
            <a:avLst/>
          </a:prstGeom>
          <a:noFill/>
        </p:spPr>
        <p:txBody>
          <a:bodyPr wrap="square" rtlCol="0">
            <a:spAutoFit/>
          </a:bodyPr>
          <a:lstStyle/>
          <a:p>
            <a:pPr algn="ctr"/>
            <a:r>
              <a:rPr lang="en-US" sz="3600" b="1" u="sng" dirty="0">
                <a:solidFill>
                  <a:srgbClr val="FF0000"/>
                </a:solidFill>
                <a:latin typeface="Calibri" panose="020F0502020204030204" pitchFamily="34" charset="0"/>
                <a:ea typeface="Calibri" panose="020F0502020204030204" pitchFamily="34" charset="0"/>
                <a:cs typeface="Calibri" panose="020F0502020204030204" pitchFamily="34" charset="0"/>
              </a:rPr>
              <a:t>Contracts</a:t>
            </a:r>
          </a:p>
          <a:p>
            <a:pPr marL="457200" indent="-457200">
              <a:buFont typeface="Arial" panose="020B0604020202020204" pitchFamily="34" charset="0"/>
              <a:buChar char="•"/>
            </a:pP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Fueled by distrust</a:t>
            </a:r>
          </a:p>
          <a:p>
            <a:pPr marL="457200" indent="-457200">
              <a:buFont typeface="Arial" panose="020B0604020202020204" pitchFamily="34" charset="0"/>
              <a:buChar char="•"/>
            </a:pP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Protect the interests of each party</a:t>
            </a:r>
          </a:p>
          <a:p>
            <a:pPr marL="457200" indent="-457200">
              <a:buFont typeface="Arial" panose="020B0604020202020204" pitchFamily="34" charset="0"/>
              <a:buChar char="•"/>
            </a:pP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“Short” term - Can be terminated or renewed by mutual consent</a:t>
            </a:r>
          </a:p>
          <a:p>
            <a:pPr marL="457200" lvl="0" indent="-457200">
              <a:buFont typeface="Arial" panose="020B0604020202020204" pitchFamily="34" charset="0"/>
              <a:buChar char="•"/>
            </a:pP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Govern consumer/vendor relationships</a:t>
            </a:r>
          </a:p>
          <a:p>
            <a:pPr marL="457200" indent="-457200">
              <a:buFont typeface="Arial" panose="020B0604020202020204" pitchFamily="34" charset="0"/>
              <a:buChar char="•"/>
            </a:pPr>
            <a:endPar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23DC6B2-3603-C95A-9B07-9F5A6D2096F4}"/>
              </a:ext>
            </a:extLst>
          </p:cNvPr>
          <p:cNvSpPr txBox="1"/>
          <p:nvPr/>
        </p:nvSpPr>
        <p:spPr>
          <a:xfrm>
            <a:off x="6905297" y="2335487"/>
            <a:ext cx="5233279" cy="4585871"/>
          </a:xfrm>
          <a:prstGeom prst="rect">
            <a:avLst/>
          </a:prstGeom>
          <a:noFill/>
        </p:spPr>
        <p:txBody>
          <a:bodyPr wrap="square" rtlCol="0">
            <a:spAutoFit/>
          </a:bodyPr>
          <a:lstStyle/>
          <a:p>
            <a:pPr algn="ctr"/>
            <a:r>
              <a:rPr lang="en-US" sz="3600" b="1" u="sng" dirty="0">
                <a:solidFill>
                  <a:srgbClr val="7030A0"/>
                </a:solidFill>
                <a:latin typeface="Calibri" panose="020F0502020204030204" pitchFamily="34" charset="0"/>
                <a:ea typeface="Calibri" panose="020F0502020204030204" pitchFamily="34" charset="0"/>
                <a:cs typeface="Calibri" panose="020F0502020204030204" pitchFamily="34" charset="0"/>
              </a:rPr>
              <a:t>Covenants</a:t>
            </a:r>
          </a:p>
          <a:p>
            <a:pPr marL="457200" indent="-457200">
              <a:buFont typeface="Arial" panose="020B0604020202020204" pitchFamily="34" charset="0"/>
              <a:buChar char="•"/>
            </a:pP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Based on trust</a:t>
            </a:r>
          </a:p>
          <a:p>
            <a:pPr marL="457200" indent="-457200">
              <a:buFont typeface="Arial" panose="020B0604020202020204" pitchFamily="34" charset="0"/>
              <a:buChar char="•"/>
            </a:pP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Committed to protection of the relationship </a:t>
            </a:r>
          </a:p>
          <a:p>
            <a:pPr marL="457200" indent="-457200">
              <a:buFont typeface="Arial" panose="020B0604020202020204" pitchFamily="34" charset="0"/>
              <a:buChar char="•"/>
            </a:pP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Long term – may be lifelong, multigenerational or permanent</a:t>
            </a:r>
          </a:p>
          <a:p>
            <a:pPr marL="457200" indent="-457200">
              <a:buFont typeface="Arial" panose="020B0604020202020204" pitchFamily="34" charset="0"/>
              <a:buChar char="•"/>
            </a:pP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Govern relationships by combining law and love</a:t>
            </a:r>
          </a:p>
        </p:txBody>
      </p:sp>
    </p:spTree>
    <p:extLst>
      <p:ext uri="{BB962C8B-B14F-4D97-AF65-F5344CB8AC3E}">
        <p14:creationId xmlns:p14="http://schemas.microsoft.com/office/powerpoint/2010/main" val="286684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2"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The Commodification of Marriage</a:t>
            </a:r>
            <a:endParaRPr lang="en-US" sz="36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BB059BB-1A9A-06EA-6265-CC7EFF15ABF1}"/>
              </a:ext>
            </a:extLst>
          </p:cNvPr>
          <p:cNvSpPr txBox="1"/>
          <p:nvPr/>
        </p:nvSpPr>
        <p:spPr>
          <a:xfrm>
            <a:off x="629920" y="1032093"/>
            <a:ext cx="12039600" cy="5924699"/>
          </a:xfrm>
          <a:prstGeom prst="rect">
            <a:avLst/>
          </a:prstGeom>
          <a:noFill/>
        </p:spPr>
        <p:txBody>
          <a:bodyPr wrap="square" rtlCol="0">
            <a:spAutoFit/>
          </a:bodyPr>
          <a:lstStyle/>
          <a:p>
            <a:r>
              <a:rPr lang="en-US" sz="2900" b="1" dirty="0">
                <a:solidFill>
                  <a:schemeClr val="accent6"/>
                </a:solidFill>
                <a:latin typeface="Calibri" panose="020F0502020204030204" pitchFamily="34" charset="0"/>
                <a:ea typeface="Calibri" panose="020F0502020204030204" pitchFamily="34" charset="0"/>
                <a:cs typeface="Calibri" panose="020F0502020204030204" pitchFamily="34" charset="0"/>
              </a:rPr>
              <a:t>“Sociologists argue that in contemporary Western society the marketplace has become so dominant that </a:t>
            </a:r>
            <a:r>
              <a:rPr lang="en-US" sz="2900" b="1" u="sng" dirty="0">
                <a:solidFill>
                  <a:schemeClr val="accent6"/>
                </a:solidFill>
                <a:latin typeface="Calibri" panose="020F0502020204030204" pitchFamily="34" charset="0"/>
                <a:ea typeface="Calibri" panose="020F0502020204030204" pitchFamily="34" charset="0"/>
                <a:cs typeface="Calibri" panose="020F0502020204030204" pitchFamily="34" charset="0"/>
              </a:rPr>
              <a:t>the consumer model increasingly characterizes most relationships that historically were covenantal, including marriage. </a:t>
            </a:r>
            <a:r>
              <a:rPr lang="en-US" sz="2900" b="1" dirty="0">
                <a:solidFill>
                  <a:schemeClr val="accent6"/>
                </a:solidFill>
                <a:latin typeface="Calibri" panose="020F0502020204030204" pitchFamily="34" charset="0"/>
                <a:ea typeface="Calibri" panose="020F0502020204030204" pitchFamily="34" charset="0"/>
                <a:cs typeface="Calibri" panose="020F0502020204030204" pitchFamily="34" charset="0"/>
              </a:rPr>
              <a:t>Today we stay connected to people only as long as they are meeting our particular needs at an acceptable cost to us. When we cease to make a profit—that is, when the relationship appears to require more love and affirmation from us than we are getting back—then we “cut our losses” and drop the relationship. This has also been called “commodification,” a process by which social relationships are reduced to economic exchange relationships, and so the very idea of “covenant” is disappearing in our culture. Covenant is therefore a concept that is increasingly foreign to us, and yet the Bible says it is the essence of marriage.”</a:t>
            </a:r>
            <a:r>
              <a:rPr lang="en-US" sz="2900" b="1" dirty="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n-US" sz="36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Tim Keller</a:t>
            </a:r>
            <a:r>
              <a:rPr lang="en-US" sz="2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2400" i="1" dirty="0">
                <a:solidFill>
                  <a:schemeClr val="tx2"/>
                </a:solidFill>
                <a:latin typeface="Calibri" panose="020F0502020204030204" pitchFamily="34" charset="0"/>
                <a:ea typeface="Calibri" panose="020F0502020204030204" pitchFamily="34" charset="0"/>
                <a:cs typeface="Calibri" panose="020F0502020204030204" pitchFamily="34" charset="0"/>
              </a:rPr>
              <a:t>The Meaning of Marriage</a:t>
            </a:r>
          </a:p>
        </p:txBody>
      </p:sp>
    </p:spTree>
    <p:extLst>
      <p:ext uri="{BB962C8B-B14F-4D97-AF65-F5344CB8AC3E}">
        <p14:creationId xmlns:p14="http://schemas.microsoft.com/office/powerpoint/2010/main" val="19777363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2017986" y="138386"/>
            <a:ext cx="9427780" cy="823311"/>
          </a:xfrm>
        </p:spPr>
        <p:txBody>
          <a:bodyPr/>
          <a:lstStyle/>
          <a:p>
            <a:pPr algn="ctr"/>
            <a:r>
              <a:rPr lang="en-US" sz="4400" b="1" u="sng" dirty="0">
                <a:solidFill>
                  <a:srgbClr val="002060"/>
                </a:solidFill>
              </a:rPr>
              <a:t>Consumer or Covenantal Relationship?</a:t>
            </a:r>
          </a:p>
        </p:txBody>
      </p:sp>
      <p:sp>
        <p:nvSpPr>
          <p:cNvPr id="5" name="TextBox 4">
            <a:extLst>
              <a:ext uri="{FF2B5EF4-FFF2-40B4-BE49-F238E27FC236}">
                <a16:creationId xmlns:a16="http://schemas.microsoft.com/office/drawing/2014/main" id="{504BFB91-CB4B-A1F3-AB79-71217EA759CC}"/>
              </a:ext>
            </a:extLst>
          </p:cNvPr>
          <p:cNvSpPr txBox="1"/>
          <p:nvPr/>
        </p:nvSpPr>
        <p:spPr>
          <a:xfrm>
            <a:off x="897757" y="1275814"/>
            <a:ext cx="10957912" cy="6063198"/>
          </a:xfrm>
          <a:prstGeom prst="rect">
            <a:avLst/>
          </a:prstGeom>
          <a:noFill/>
        </p:spPr>
        <p:txBody>
          <a:bodyPr wrap="square" rtlCol="0">
            <a:spAutoFit/>
          </a:bodyPr>
          <a:lstStyle/>
          <a:p>
            <a:pPr algn="ctr"/>
            <a:r>
              <a:rPr lang="en-US" sz="3600" b="1" u="sng" dirty="0">
                <a:solidFill>
                  <a:srgbClr val="FF0000"/>
                </a:solidFill>
                <a:latin typeface="Calibri" panose="020F0502020204030204" pitchFamily="34" charset="0"/>
                <a:ea typeface="Calibri" panose="020F0502020204030204" pitchFamily="34" charset="0"/>
                <a:cs typeface="Calibri" panose="020F0502020204030204" pitchFamily="34" charset="0"/>
              </a:rPr>
              <a:t>Consumer</a:t>
            </a:r>
          </a:p>
          <a:p>
            <a:pPr marL="457200" indent="-457200">
              <a:buFont typeface="Arial" panose="020B0604020202020204" pitchFamily="34" charset="0"/>
              <a:buChar char="•"/>
            </a:pP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Relationship lasts only as long as the vendor meets the consumer’s needs at an acceptable cost</a:t>
            </a:r>
          </a:p>
          <a:p>
            <a:pPr marL="457200" indent="-457200">
              <a:buFont typeface="Arial" panose="020B0604020202020204" pitchFamily="34" charset="0"/>
              <a:buChar char="•"/>
            </a:pP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Consumer is always looking for a better product or service and a better price</a:t>
            </a:r>
          </a:p>
          <a:p>
            <a:pPr marL="457200" indent="-457200">
              <a:buFont typeface="Arial" panose="020B0604020202020204" pitchFamily="34" charset="0"/>
              <a:buChar char="•"/>
            </a:pP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Relationships are nice, but there’s little loyalty if an individual's needs are no longer met or an individual determines he would be better served by another supplier</a:t>
            </a:r>
          </a:p>
          <a:p>
            <a:pPr marL="457200" indent="-457200">
              <a:buFont typeface="Arial" panose="020B0604020202020204" pitchFamily="34" charset="0"/>
              <a:buChar char="•"/>
            </a:pP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Individual needs take precedence over the relationship</a:t>
            </a:r>
          </a:p>
          <a:p>
            <a:pPr marL="457200" indent="-457200">
              <a:buFont typeface="Arial" panose="020B0604020202020204" pitchFamily="34" charset="0"/>
              <a:buChar char="•"/>
            </a:pP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Can be an unstable relationship and marked by “FOMO” anxiety.</a:t>
            </a:r>
          </a:p>
          <a:p>
            <a:pPr marL="457200" indent="-457200">
              <a:buFont typeface="Arial" panose="020B0604020202020204" pitchFamily="34" charset="0"/>
              <a:buChar char="•"/>
            </a:pPr>
            <a:endPar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3482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2017986" y="138386"/>
            <a:ext cx="9427780" cy="823311"/>
          </a:xfrm>
        </p:spPr>
        <p:txBody>
          <a:bodyPr/>
          <a:lstStyle/>
          <a:p>
            <a:pPr algn="ctr"/>
            <a:r>
              <a:rPr lang="en-US" sz="4400" b="1" u="sng" dirty="0">
                <a:solidFill>
                  <a:srgbClr val="002060"/>
                </a:solidFill>
              </a:rPr>
              <a:t>Consumer or Covenantal Relationship?</a:t>
            </a:r>
          </a:p>
        </p:txBody>
      </p:sp>
      <p:sp>
        <p:nvSpPr>
          <p:cNvPr id="5" name="TextBox 4">
            <a:extLst>
              <a:ext uri="{FF2B5EF4-FFF2-40B4-BE49-F238E27FC236}">
                <a16:creationId xmlns:a16="http://schemas.microsoft.com/office/drawing/2014/main" id="{504BFB91-CB4B-A1F3-AB79-71217EA759CC}"/>
              </a:ext>
            </a:extLst>
          </p:cNvPr>
          <p:cNvSpPr txBox="1"/>
          <p:nvPr/>
        </p:nvSpPr>
        <p:spPr>
          <a:xfrm>
            <a:off x="897757" y="1275814"/>
            <a:ext cx="10957912" cy="7540526"/>
          </a:xfrm>
          <a:prstGeom prst="rect">
            <a:avLst/>
          </a:prstGeom>
          <a:noFill/>
        </p:spPr>
        <p:txBody>
          <a:bodyPr wrap="square" rtlCol="0">
            <a:spAutoFit/>
          </a:bodyPr>
          <a:lstStyle/>
          <a:p>
            <a:pPr algn="ctr"/>
            <a:r>
              <a:rPr lang="en-US" sz="3600" b="1" u="sng" dirty="0">
                <a:solidFill>
                  <a:srgbClr val="7030A0"/>
                </a:solidFill>
                <a:latin typeface="Calibri" panose="020F0502020204030204" pitchFamily="34" charset="0"/>
                <a:ea typeface="Calibri" panose="020F0502020204030204" pitchFamily="34" charset="0"/>
                <a:cs typeface="Calibri" panose="020F0502020204030204" pitchFamily="34" charset="0"/>
              </a:rPr>
              <a:t>Covenantal </a:t>
            </a:r>
          </a:p>
          <a:p>
            <a:pPr marL="457200" indent="-457200">
              <a:buFont typeface="Arial" panose="020B0604020202020204" pitchFamily="34" charset="0"/>
              <a:buChar char="•"/>
            </a:pP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Both parties agree to a long-term binding commitment to put their spouse and their relationship first.</a:t>
            </a:r>
          </a:p>
          <a:p>
            <a:pPr marL="457200" indent="-457200">
              <a:buFont typeface="Arial" panose="020B0604020202020204" pitchFamily="34" charset="0"/>
              <a:buChar char="•"/>
            </a:pP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We become bound by both law and love (like parenting)</a:t>
            </a:r>
          </a:p>
          <a:p>
            <a:pPr marL="457200" indent="-457200">
              <a:buFont typeface="Arial" panose="020B0604020202020204" pitchFamily="34" charset="0"/>
              <a:buChar char="•"/>
            </a:pP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The “piece of paper,” rather than stifling freedom, creates a cradle of security for our fears and allows us to be vulnerable</a:t>
            </a:r>
          </a:p>
          <a:p>
            <a:pPr marL="457200" indent="-457200">
              <a:buFont typeface="Arial" panose="020B0604020202020204" pitchFamily="34" charset="0"/>
              <a:buChar char="•"/>
            </a:pP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Relationship can be more intimate because it is more stable.</a:t>
            </a:r>
          </a:p>
          <a:p>
            <a:pPr marL="457200" indent="-457200">
              <a:buFont typeface="Arial" panose="020B0604020202020204" pitchFamily="34" charset="0"/>
              <a:buChar char="•"/>
            </a:pP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The marriage vows reflect the covenantal nature of the commitment the couple is making – “for better or worse...”</a:t>
            </a:r>
          </a:p>
          <a:p>
            <a:pPr marL="457200" indent="-457200">
              <a:buFont typeface="Arial" panose="020B0604020202020204" pitchFamily="34" charset="0"/>
              <a:buChar char="•"/>
            </a:pP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The relationship takes precedence over the immediate needs of the individual</a:t>
            </a:r>
          </a:p>
          <a:p>
            <a:pPr marL="457200" indent="-457200">
              <a:buFont typeface="Arial" panose="020B0604020202020204" pitchFamily="34" charset="0"/>
              <a:buChar char="•"/>
            </a:pP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Honoring the marriage covenant is essential if a couple is to persevere through the tough times to build something great together.</a:t>
            </a:r>
          </a:p>
          <a:p>
            <a:endPar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888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24536</TotalTime>
  <Words>2383</Words>
  <Application>Microsoft Office PowerPoint</Application>
  <PresentationFormat>Custom</PresentationFormat>
  <Paragraphs>114</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Cochin</vt:lpstr>
      <vt:lpstr>4_Office Theme</vt:lpstr>
      <vt:lpstr>Married: Growing &amp; Serving Together</vt:lpstr>
      <vt:lpstr>PowerPoint Presentation</vt:lpstr>
      <vt:lpstr>PowerPoint Presentation</vt:lpstr>
      <vt:lpstr>PowerPoint Presentation</vt:lpstr>
      <vt:lpstr>PowerPoint Presentation</vt:lpstr>
      <vt:lpstr>PowerPoint Presentation</vt:lpstr>
      <vt:lpstr>The Commodification of Marriage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Daniel Roper</cp:lastModifiedBy>
  <cp:revision>8</cp:revision>
  <cp:lastPrinted>2023-05-14T12:50:20Z</cp:lastPrinted>
  <dcterms:modified xsi:type="dcterms:W3CDTF">2023-06-04T22:10:18Z</dcterms:modified>
</cp:coreProperties>
</file>